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3"/>
  </p:notesMasterIdLst>
  <p:sldIdLst>
    <p:sldId id="256" r:id="rId2"/>
    <p:sldId id="259" r:id="rId3"/>
    <p:sldId id="258" r:id="rId4"/>
    <p:sldId id="260" r:id="rId5"/>
    <p:sldId id="261" r:id="rId6"/>
    <p:sldId id="262" r:id="rId7"/>
    <p:sldId id="300" r:id="rId8"/>
    <p:sldId id="264" r:id="rId9"/>
    <p:sldId id="301" r:id="rId10"/>
    <p:sldId id="266" r:id="rId11"/>
    <p:sldId id="269" r:id="rId12"/>
    <p:sldId id="265" r:id="rId13"/>
    <p:sldId id="273" r:id="rId14"/>
    <p:sldId id="303" r:id="rId15"/>
    <p:sldId id="304" r:id="rId16"/>
    <p:sldId id="305" r:id="rId17"/>
    <p:sldId id="274" r:id="rId18"/>
    <p:sldId id="302" r:id="rId19"/>
    <p:sldId id="275" r:id="rId20"/>
    <p:sldId id="271" r:id="rId21"/>
    <p:sldId id="272" r:id="rId22"/>
    <p:sldId id="268" r:id="rId23"/>
    <p:sldId id="276" r:id="rId24"/>
    <p:sldId id="277" r:id="rId25"/>
    <p:sldId id="306" r:id="rId26"/>
    <p:sldId id="307" r:id="rId27"/>
    <p:sldId id="308" r:id="rId28"/>
    <p:sldId id="309" r:id="rId29"/>
    <p:sldId id="310" r:id="rId30"/>
    <p:sldId id="278" r:id="rId31"/>
    <p:sldId id="279" r:id="rId32"/>
  </p:sldIdLst>
  <p:sldSz cx="9144000" cy="5143500" type="screen16x9"/>
  <p:notesSz cx="6858000" cy="9144000"/>
  <p:embeddedFontLst>
    <p:embeddedFont>
      <p:font typeface="Fredoka One" panose="02000000000000000000" pitchFamily="2" charset="0"/>
      <p:regular r:id="rId34"/>
    </p:embeddedFont>
    <p:embeddedFont>
      <p:font typeface="Hack" panose="020B0609030202020204" pitchFamily="49" charset="0"/>
      <p:regular r:id="rId35"/>
      <p:bold r:id="rId36"/>
      <p:italic r:id="rId37"/>
      <p:boldItalic r:id="rId38"/>
    </p:embeddedFont>
    <p:embeddedFont>
      <p:font typeface="Palanquin Dark" panose="020B0604020202020204" charset="0"/>
      <p:regular r:id="rId39"/>
      <p:bold r:id="rId40"/>
    </p:embeddedFont>
    <p:embeddedFont>
      <p:font typeface="Source Sans Pro" panose="020B0503030403020204" pitchFamily="34" charset="0"/>
      <p:regular r:id="rId41"/>
      <p:bold r:id="rId42"/>
      <p:italic r:id="rId43"/>
      <p:boldItalic r:id="rId44"/>
    </p:embeddedFont>
    <p:embeddedFont>
      <p:font typeface="Space Grotesk"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7BA"/>
    <a:srgbClr val="B3DFFF"/>
    <a:srgbClr val="FFD4FF"/>
    <a:srgbClr val="2648C2"/>
    <a:srgbClr val="DF930B"/>
    <a:srgbClr val="000000"/>
    <a:srgbClr val="FF9933"/>
    <a:srgbClr val="FFC387"/>
    <a:srgbClr val="FFB469"/>
    <a:srgbClr val="C4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24235E-BD12-4DCF-B90A-6ABC7981253D}">
  <a:tblStyle styleId="{E924235E-BD12-4DCF-B90A-6ABC798125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54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ae51df4e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ae51df4e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7ae51df4e0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7ae51df4e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7ae51df4e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7ae51df4e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45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1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04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7ae51df4e0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7ae51df4e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82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7ae51df4e0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7ae51df4e0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7ae51df4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7ae51df4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7ae51df4e0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7ae51df4e0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7ae51df4e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7ae51df4e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7ae51df4e0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7ae51df4e0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4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7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07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ae51df4e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7ae51df4e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7ae51df4e0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7ae51df4e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7ae51df4e0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7ae51df4e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ae51df4e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7ae51df4e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7ae51df4e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7ae51df4e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7ae51df4e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7ae51df4e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6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500"/>
              <a:buNone/>
              <a:defRPr sz="6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3620" y="4067760"/>
            <a:ext cx="4283700" cy="2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400" y="157303"/>
            <a:ext cx="7589840" cy="4524094"/>
            <a:chOff x="152400" y="157303"/>
            <a:chExt cx="7589840" cy="4524094"/>
          </a:xfrm>
        </p:grpSpPr>
        <p:grpSp>
          <p:nvGrpSpPr>
            <p:cNvPr id="12" name="Google Shape;12;p2"/>
            <p:cNvGrpSpPr/>
            <p:nvPr/>
          </p:nvGrpSpPr>
          <p:grpSpPr>
            <a:xfrm>
              <a:off x="152400" y="157303"/>
              <a:ext cx="1540067" cy="983325"/>
              <a:chOff x="-363350" y="-51188"/>
              <a:chExt cx="1540067" cy="983325"/>
            </a:xfrm>
          </p:grpSpPr>
          <p:sp>
            <p:nvSpPr>
              <p:cNvPr id="13" name="Google Shape;13;p2"/>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63350" y="-51188"/>
                <a:ext cx="1540067" cy="983325"/>
                <a:chOff x="-363350" y="-51188"/>
                <a:chExt cx="1540067" cy="983325"/>
              </a:xfrm>
            </p:grpSpPr>
            <p:sp>
              <p:nvSpPr>
                <p:cNvPr id="19" name="Google Shape;19;p2"/>
                <p:cNvSpPr/>
                <p:nvPr/>
              </p:nvSpPr>
              <p:spPr>
                <a:xfrm rot="5400000">
                  <a:off x="-362688" y="884495"/>
                  <a:ext cx="95244" cy="43"/>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5731" y="837541"/>
                  <a:ext cx="0" cy="95238"/>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5538440" y="3930550"/>
              <a:ext cx="2203800" cy="750847"/>
              <a:chOff x="5538440" y="3930550"/>
              <a:chExt cx="2203800" cy="750847"/>
            </a:xfrm>
          </p:grpSpPr>
          <p:cxnSp>
            <p:nvCxnSpPr>
              <p:cNvPr id="53" name="Google Shape;53;p2"/>
              <p:cNvCxnSpPr/>
              <p:nvPr/>
            </p:nvCxnSpPr>
            <p:spPr>
              <a:xfrm>
                <a:off x="5538440" y="4118262"/>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4" name="Google Shape;54;p2"/>
              <p:cNvCxnSpPr/>
              <p:nvPr/>
            </p:nvCxnSpPr>
            <p:spPr>
              <a:xfrm>
                <a:off x="5538440" y="4305974"/>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5" name="Google Shape;55;p2"/>
              <p:cNvCxnSpPr/>
              <p:nvPr/>
            </p:nvCxnSpPr>
            <p:spPr>
              <a:xfrm>
                <a:off x="5538440" y="4493685"/>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6" name="Google Shape;56;p2"/>
              <p:cNvCxnSpPr/>
              <p:nvPr/>
            </p:nvCxnSpPr>
            <p:spPr>
              <a:xfrm>
                <a:off x="5538440" y="4681397"/>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7" name="Google Shape;57;p2"/>
              <p:cNvCxnSpPr/>
              <p:nvPr/>
            </p:nvCxnSpPr>
            <p:spPr>
              <a:xfrm>
                <a:off x="5538440" y="3930550"/>
                <a:ext cx="2203800" cy="0"/>
              </a:xfrm>
              <a:prstGeom prst="straightConnector1">
                <a:avLst/>
              </a:prstGeom>
              <a:noFill/>
              <a:ln w="19050" cap="flat" cmpd="sng">
                <a:solidFill>
                  <a:schemeClr val="dk1"/>
                </a:solidFill>
                <a:prstDash val="dot"/>
                <a:round/>
                <a:headEnd type="none" w="med" len="med"/>
                <a:tailEnd type="none" w="med" len="med"/>
              </a:ln>
            </p:spPr>
          </p:cxnSp>
        </p:grpSp>
        <p:grpSp>
          <p:nvGrpSpPr>
            <p:cNvPr id="58" name="Google Shape;58;p2"/>
            <p:cNvGrpSpPr/>
            <p:nvPr/>
          </p:nvGrpSpPr>
          <p:grpSpPr>
            <a:xfrm>
              <a:off x="2103065" y="233517"/>
              <a:ext cx="2239332" cy="610447"/>
              <a:chOff x="489414" y="450012"/>
              <a:chExt cx="2153203" cy="586912"/>
            </a:xfrm>
          </p:grpSpPr>
          <p:sp>
            <p:nvSpPr>
              <p:cNvPr id="59" name="Google Shape;59;p2"/>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a:off x="584420" y="519414"/>
                <a:ext cx="1963411" cy="246971"/>
                <a:chOff x="571861" y="517439"/>
                <a:chExt cx="1963411" cy="246971"/>
              </a:xfrm>
            </p:grpSpPr>
            <p:sp>
              <p:nvSpPr>
                <p:cNvPr id="61" name="Google Shape;61;p2"/>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592"/>
        <p:cNvGrpSpPr/>
        <p:nvPr/>
      </p:nvGrpSpPr>
      <p:grpSpPr>
        <a:xfrm>
          <a:off x="0" y="0"/>
          <a:ext cx="0" cy="0"/>
          <a:chOff x="0" y="0"/>
          <a:chExt cx="0" cy="0"/>
        </a:xfrm>
      </p:grpSpPr>
      <p:grpSp>
        <p:nvGrpSpPr>
          <p:cNvPr id="593" name="Google Shape;593;p13"/>
          <p:cNvGrpSpPr/>
          <p:nvPr/>
        </p:nvGrpSpPr>
        <p:grpSpPr>
          <a:xfrm>
            <a:off x="76247" y="76200"/>
            <a:ext cx="8991506" cy="4991091"/>
            <a:chOff x="76247" y="76200"/>
            <a:chExt cx="8991506" cy="4991091"/>
          </a:xfrm>
        </p:grpSpPr>
        <p:sp>
          <p:nvSpPr>
            <p:cNvPr id="594" name="Google Shape;594;p1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3"/>
            <p:cNvGrpSpPr/>
            <p:nvPr/>
          </p:nvGrpSpPr>
          <p:grpSpPr>
            <a:xfrm>
              <a:off x="76247" y="76200"/>
              <a:ext cx="8991482" cy="270554"/>
              <a:chOff x="495040" y="1057247"/>
              <a:chExt cx="8991482" cy="270554"/>
            </a:xfrm>
          </p:grpSpPr>
          <p:sp>
            <p:nvSpPr>
              <p:cNvPr id="596" name="Google Shape;596;p1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3"/>
              <p:cNvGrpSpPr/>
              <p:nvPr/>
            </p:nvGrpSpPr>
            <p:grpSpPr>
              <a:xfrm flipH="1">
                <a:off x="559172" y="1122848"/>
                <a:ext cx="560767" cy="139276"/>
                <a:chOff x="4771000" y="1122848"/>
                <a:chExt cx="560767" cy="139276"/>
              </a:xfrm>
            </p:grpSpPr>
            <p:grpSp>
              <p:nvGrpSpPr>
                <p:cNvPr id="598" name="Google Shape;598;p13"/>
                <p:cNvGrpSpPr/>
                <p:nvPr/>
              </p:nvGrpSpPr>
              <p:grpSpPr>
                <a:xfrm>
                  <a:off x="5192567" y="1122848"/>
                  <a:ext cx="139200" cy="139200"/>
                  <a:chOff x="5192567" y="1122848"/>
                  <a:chExt cx="139200" cy="139200"/>
                </a:xfrm>
              </p:grpSpPr>
              <p:sp>
                <p:nvSpPr>
                  <p:cNvPr id="599" name="Google Shape;599;p13"/>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3"/>
                <p:cNvGrpSpPr/>
                <p:nvPr/>
              </p:nvGrpSpPr>
              <p:grpSpPr>
                <a:xfrm>
                  <a:off x="4771000" y="1122849"/>
                  <a:ext cx="139200" cy="139200"/>
                  <a:chOff x="5192500" y="1122925"/>
                  <a:chExt cx="139200" cy="139200"/>
                </a:xfrm>
              </p:grpSpPr>
              <p:sp>
                <p:nvSpPr>
                  <p:cNvPr id="603" name="Google Shape;603;p13"/>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13"/>
                <p:cNvGrpSpPr/>
                <p:nvPr/>
              </p:nvGrpSpPr>
              <p:grpSpPr>
                <a:xfrm>
                  <a:off x="4981783" y="1122924"/>
                  <a:ext cx="139200" cy="139200"/>
                  <a:chOff x="4981783" y="1122924"/>
                  <a:chExt cx="139200" cy="139200"/>
                </a:xfrm>
              </p:grpSpPr>
              <p:sp>
                <p:nvSpPr>
                  <p:cNvPr id="606" name="Google Shape;606;p13"/>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8" name="Google Shape;608;p13"/>
          <p:cNvSpPr txBox="1">
            <a:spLocks noGrp="1"/>
          </p:cNvSpPr>
          <p:nvPr>
            <p:ph type="title" hasCustomPrompt="1"/>
          </p:nvPr>
        </p:nvSpPr>
        <p:spPr>
          <a:xfrm>
            <a:off x="722376"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9" name="Google Shape;609;p13"/>
          <p:cNvSpPr txBox="1">
            <a:spLocks noGrp="1"/>
          </p:cNvSpPr>
          <p:nvPr>
            <p:ph type="subTitle" idx="1"/>
          </p:nvPr>
        </p:nvSpPr>
        <p:spPr>
          <a:xfrm>
            <a:off x="1663700" y="1738719"/>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0" name="Google Shape;610;p13"/>
          <p:cNvSpPr txBox="1">
            <a:spLocks noGrp="1"/>
          </p:cNvSpPr>
          <p:nvPr>
            <p:ph type="subTitle" idx="2"/>
          </p:nvPr>
        </p:nvSpPr>
        <p:spPr>
          <a:xfrm>
            <a:off x="1663700" y="2138966"/>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1" name="Google Shape;611;p13"/>
          <p:cNvSpPr txBox="1">
            <a:spLocks noGrp="1"/>
          </p:cNvSpPr>
          <p:nvPr>
            <p:ph type="title" idx="3" hasCustomPrompt="1"/>
          </p:nvPr>
        </p:nvSpPr>
        <p:spPr>
          <a:xfrm>
            <a:off x="4642472"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2" name="Google Shape;612;p13"/>
          <p:cNvSpPr txBox="1">
            <a:spLocks noGrp="1"/>
          </p:cNvSpPr>
          <p:nvPr>
            <p:ph type="subTitle" idx="4"/>
          </p:nvPr>
        </p:nvSpPr>
        <p:spPr>
          <a:xfrm>
            <a:off x="5583793" y="1738725"/>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3" name="Google Shape;613;p13"/>
          <p:cNvSpPr txBox="1">
            <a:spLocks noGrp="1"/>
          </p:cNvSpPr>
          <p:nvPr>
            <p:ph type="subTitle" idx="5"/>
          </p:nvPr>
        </p:nvSpPr>
        <p:spPr>
          <a:xfrm>
            <a:off x="5583793" y="213897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4" name="Google Shape;614;p13"/>
          <p:cNvSpPr txBox="1">
            <a:spLocks noGrp="1"/>
          </p:cNvSpPr>
          <p:nvPr>
            <p:ph type="title" idx="6" hasCustomPrompt="1"/>
          </p:nvPr>
        </p:nvSpPr>
        <p:spPr>
          <a:xfrm>
            <a:off x="722376"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5" name="Google Shape;615;p13"/>
          <p:cNvSpPr txBox="1">
            <a:spLocks noGrp="1"/>
          </p:cNvSpPr>
          <p:nvPr>
            <p:ph type="subTitle" idx="7"/>
          </p:nvPr>
        </p:nvSpPr>
        <p:spPr>
          <a:xfrm>
            <a:off x="1663700" y="3364353"/>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6" name="Google Shape;616;p13"/>
          <p:cNvSpPr txBox="1">
            <a:spLocks noGrp="1"/>
          </p:cNvSpPr>
          <p:nvPr>
            <p:ph type="subTitle" idx="8"/>
          </p:nvPr>
        </p:nvSpPr>
        <p:spPr>
          <a:xfrm>
            <a:off x="1663700" y="3764600"/>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7" name="Google Shape;617;p13"/>
          <p:cNvSpPr txBox="1">
            <a:spLocks noGrp="1"/>
          </p:cNvSpPr>
          <p:nvPr>
            <p:ph type="title" idx="9"/>
          </p:nvPr>
        </p:nvSpPr>
        <p:spPr>
          <a:xfrm>
            <a:off x="617550" y="556400"/>
            <a:ext cx="6252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8" name="Google Shape;618;p13"/>
          <p:cNvSpPr txBox="1">
            <a:spLocks noGrp="1"/>
          </p:cNvSpPr>
          <p:nvPr>
            <p:ph type="title" idx="13" hasCustomPrompt="1"/>
          </p:nvPr>
        </p:nvSpPr>
        <p:spPr>
          <a:xfrm>
            <a:off x="4642472"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9" name="Google Shape;619;p13"/>
          <p:cNvSpPr txBox="1">
            <a:spLocks noGrp="1"/>
          </p:cNvSpPr>
          <p:nvPr>
            <p:ph type="subTitle" idx="14"/>
          </p:nvPr>
        </p:nvSpPr>
        <p:spPr>
          <a:xfrm>
            <a:off x="5583793" y="3364356"/>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20" name="Google Shape;620;p13"/>
          <p:cNvSpPr txBox="1">
            <a:spLocks noGrp="1"/>
          </p:cNvSpPr>
          <p:nvPr>
            <p:ph type="subTitle" idx="15"/>
          </p:nvPr>
        </p:nvSpPr>
        <p:spPr>
          <a:xfrm>
            <a:off x="5583793" y="376460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621" name="Google Shape;621;p13"/>
          <p:cNvGrpSpPr/>
          <p:nvPr/>
        </p:nvGrpSpPr>
        <p:grpSpPr>
          <a:xfrm>
            <a:off x="7363883" y="508745"/>
            <a:ext cx="1564900" cy="531616"/>
            <a:chOff x="6856163" y="688475"/>
            <a:chExt cx="2083200" cy="525988"/>
          </a:xfrm>
        </p:grpSpPr>
        <p:cxnSp>
          <p:nvCxnSpPr>
            <p:cNvPr id="622" name="Google Shape;622;p13"/>
            <p:cNvCxnSpPr/>
            <p:nvPr/>
          </p:nvCxnSpPr>
          <p:spPr>
            <a:xfrm>
              <a:off x="6856163" y="688475"/>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3" name="Google Shape;623;p13"/>
            <p:cNvCxnSpPr/>
            <p:nvPr/>
          </p:nvCxnSpPr>
          <p:spPr>
            <a:xfrm>
              <a:off x="6856163" y="863804"/>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4" name="Google Shape;624;p13"/>
            <p:cNvCxnSpPr/>
            <p:nvPr/>
          </p:nvCxnSpPr>
          <p:spPr>
            <a:xfrm>
              <a:off x="6856163" y="1039133"/>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5" name="Google Shape;625;p13"/>
            <p:cNvCxnSpPr/>
            <p:nvPr/>
          </p:nvCxnSpPr>
          <p:spPr>
            <a:xfrm>
              <a:off x="6856163" y="1214463"/>
              <a:ext cx="2083200" cy="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81"/>
        <p:cNvGrpSpPr/>
        <p:nvPr/>
      </p:nvGrpSpPr>
      <p:grpSpPr>
        <a:xfrm>
          <a:off x="0" y="0"/>
          <a:ext cx="0" cy="0"/>
          <a:chOff x="0" y="0"/>
          <a:chExt cx="0" cy="0"/>
        </a:xfrm>
      </p:grpSpPr>
      <p:grpSp>
        <p:nvGrpSpPr>
          <p:cNvPr id="682" name="Google Shape;682;p16"/>
          <p:cNvGrpSpPr/>
          <p:nvPr/>
        </p:nvGrpSpPr>
        <p:grpSpPr>
          <a:xfrm>
            <a:off x="76247" y="76200"/>
            <a:ext cx="8991506" cy="4991091"/>
            <a:chOff x="76247" y="76200"/>
            <a:chExt cx="8991506" cy="4991091"/>
          </a:xfrm>
        </p:grpSpPr>
        <p:sp>
          <p:nvSpPr>
            <p:cNvPr id="683" name="Google Shape;683;p1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6"/>
            <p:cNvGrpSpPr/>
            <p:nvPr/>
          </p:nvGrpSpPr>
          <p:grpSpPr>
            <a:xfrm>
              <a:off x="76247" y="76200"/>
              <a:ext cx="8991482" cy="270554"/>
              <a:chOff x="495040" y="1057247"/>
              <a:chExt cx="8991482" cy="270554"/>
            </a:xfrm>
          </p:grpSpPr>
          <p:sp>
            <p:nvSpPr>
              <p:cNvPr id="685" name="Google Shape;685;p1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6"/>
              <p:cNvGrpSpPr/>
              <p:nvPr/>
            </p:nvGrpSpPr>
            <p:grpSpPr>
              <a:xfrm flipH="1">
                <a:off x="559172" y="1122848"/>
                <a:ext cx="560767" cy="139276"/>
                <a:chOff x="4771000" y="1122848"/>
                <a:chExt cx="560767" cy="139276"/>
              </a:xfrm>
            </p:grpSpPr>
            <p:grpSp>
              <p:nvGrpSpPr>
                <p:cNvPr id="687" name="Google Shape;687;p16"/>
                <p:cNvGrpSpPr/>
                <p:nvPr/>
              </p:nvGrpSpPr>
              <p:grpSpPr>
                <a:xfrm>
                  <a:off x="5192567" y="1122848"/>
                  <a:ext cx="139200" cy="139200"/>
                  <a:chOff x="5192567" y="1122848"/>
                  <a:chExt cx="139200" cy="139200"/>
                </a:xfrm>
              </p:grpSpPr>
              <p:sp>
                <p:nvSpPr>
                  <p:cNvPr id="688" name="Google Shape;688;p16"/>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6"/>
                <p:cNvGrpSpPr/>
                <p:nvPr/>
              </p:nvGrpSpPr>
              <p:grpSpPr>
                <a:xfrm>
                  <a:off x="4771000" y="1122849"/>
                  <a:ext cx="139200" cy="139200"/>
                  <a:chOff x="5192500" y="1122925"/>
                  <a:chExt cx="139200" cy="139200"/>
                </a:xfrm>
              </p:grpSpPr>
              <p:sp>
                <p:nvSpPr>
                  <p:cNvPr id="692" name="Google Shape;692;p16"/>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6"/>
                <p:cNvGrpSpPr/>
                <p:nvPr/>
              </p:nvGrpSpPr>
              <p:grpSpPr>
                <a:xfrm>
                  <a:off x="4981783" y="1122924"/>
                  <a:ext cx="139200" cy="139200"/>
                  <a:chOff x="4981783" y="1122924"/>
                  <a:chExt cx="139200" cy="139200"/>
                </a:xfrm>
              </p:grpSpPr>
              <p:sp>
                <p:nvSpPr>
                  <p:cNvPr id="695" name="Google Shape;695;p16"/>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7" name="Google Shape;697;p16"/>
          <p:cNvSpPr txBox="1">
            <a:spLocks noGrp="1"/>
          </p:cNvSpPr>
          <p:nvPr>
            <p:ph type="title"/>
          </p:nvPr>
        </p:nvSpPr>
        <p:spPr>
          <a:xfrm>
            <a:off x="617550" y="556400"/>
            <a:ext cx="6084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98" name="Google Shape;698;p16"/>
          <p:cNvSpPr txBox="1">
            <a:spLocks noGrp="1"/>
          </p:cNvSpPr>
          <p:nvPr>
            <p:ph type="subTitle" idx="1"/>
          </p:nvPr>
        </p:nvSpPr>
        <p:spPr>
          <a:xfrm>
            <a:off x="1643375" y="1471692"/>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99" name="Google Shape;699;p16"/>
          <p:cNvSpPr txBox="1">
            <a:spLocks noGrp="1"/>
          </p:cNvSpPr>
          <p:nvPr>
            <p:ph type="subTitle" idx="2"/>
          </p:nvPr>
        </p:nvSpPr>
        <p:spPr>
          <a:xfrm>
            <a:off x="1643375" y="1898942"/>
            <a:ext cx="2589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0" name="Google Shape;700;p16"/>
          <p:cNvSpPr txBox="1">
            <a:spLocks noGrp="1"/>
          </p:cNvSpPr>
          <p:nvPr>
            <p:ph type="subTitle" idx="3"/>
          </p:nvPr>
        </p:nvSpPr>
        <p:spPr>
          <a:xfrm>
            <a:off x="1643375" y="2588568"/>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1" name="Google Shape;701;p16"/>
          <p:cNvSpPr txBox="1">
            <a:spLocks noGrp="1"/>
          </p:cNvSpPr>
          <p:nvPr>
            <p:ph type="subTitle" idx="4"/>
          </p:nvPr>
        </p:nvSpPr>
        <p:spPr>
          <a:xfrm>
            <a:off x="1643375" y="3026253"/>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2" name="Google Shape;702;p16"/>
          <p:cNvSpPr txBox="1">
            <a:spLocks noGrp="1"/>
          </p:cNvSpPr>
          <p:nvPr>
            <p:ph type="subTitle" idx="5"/>
          </p:nvPr>
        </p:nvSpPr>
        <p:spPr>
          <a:xfrm>
            <a:off x="1643375" y="3699337"/>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3" name="Google Shape;703;p16"/>
          <p:cNvSpPr txBox="1">
            <a:spLocks noGrp="1"/>
          </p:cNvSpPr>
          <p:nvPr>
            <p:ph type="subTitle" idx="6"/>
          </p:nvPr>
        </p:nvSpPr>
        <p:spPr>
          <a:xfrm>
            <a:off x="1643375" y="4139509"/>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04" name="Google Shape;704;p16"/>
          <p:cNvGrpSpPr/>
          <p:nvPr/>
        </p:nvGrpSpPr>
        <p:grpSpPr>
          <a:xfrm>
            <a:off x="7422364" y="461289"/>
            <a:ext cx="1540067" cy="687298"/>
            <a:chOff x="-363350" y="-51188"/>
            <a:chExt cx="1540067" cy="687298"/>
          </a:xfrm>
        </p:grpSpPr>
        <p:sp>
          <p:nvSpPr>
            <p:cNvPr id="705" name="Google Shape;705;p1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16"/>
            <p:cNvGrpSpPr/>
            <p:nvPr/>
          </p:nvGrpSpPr>
          <p:grpSpPr>
            <a:xfrm>
              <a:off x="-363350" y="-51188"/>
              <a:ext cx="1540067" cy="687298"/>
              <a:chOff x="-363350" y="-51188"/>
              <a:chExt cx="1540067" cy="687298"/>
            </a:xfrm>
          </p:grpSpPr>
          <p:sp>
            <p:nvSpPr>
              <p:cNvPr id="711" name="Google Shape;711;p1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6">
    <p:spTree>
      <p:nvGrpSpPr>
        <p:cNvPr id="1" name="Shape 742"/>
        <p:cNvGrpSpPr/>
        <p:nvPr/>
      </p:nvGrpSpPr>
      <p:grpSpPr>
        <a:xfrm>
          <a:off x="0" y="0"/>
          <a:ext cx="0" cy="0"/>
          <a:chOff x="0" y="0"/>
          <a:chExt cx="0" cy="0"/>
        </a:xfrm>
      </p:grpSpPr>
      <p:grpSp>
        <p:nvGrpSpPr>
          <p:cNvPr id="743" name="Google Shape;743;p17"/>
          <p:cNvGrpSpPr/>
          <p:nvPr/>
        </p:nvGrpSpPr>
        <p:grpSpPr>
          <a:xfrm>
            <a:off x="76247" y="76209"/>
            <a:ext cx="8991507" cy="4991083"/>
            <a:chOff x="-25" y="152400"/>
            <a:chExt cx="8991507" cy="4991083"/>
          </a:xfrm>
        </p:grpSpPr>
        <p:sp>
          <p:nvSpPr>
            <p:cNvPr id="744" name="Google Shape;744;p1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17"/>
            <p:cNvGrpSpPr/>
            <p:nvPr/>
          </p:nvGrpSpPr>
          <p:grpSpPr>
            <a:xfrm>
              <a:off x="8788026" y="217953"/>
              <a:ext cx="139356" cy="139356"/>
              <a:chOff x="3300229" y="786025"/>
              <a:chExt cx="116275" cy="116275"/>
            </a:xfrm>
          </p:grpSpPr>
          <p:sp>
            <p:nvSpPr>
              <p:cNvPr id="747" name="Google Shape;747;p1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 name="Google Shape;750;p17"/>
          <p:cNvSpPr txBox="1">
            <a:spLocks noGrp="1"/>
          </p:cNvSpPr>
          <p:nvPr>
            <p:ph type="subTitle" idx="1"/>
          </p:nvPr>
        </p:nvSpPr>
        <p:spPr>
          <a:xfrm>
            <a:off x="832964"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1" name="Google Shape;751;p17"/>
          <p:cNvSpPr txBox="1">
            <a:spLocks noGrp="1"/>
          </p:cNvSpPr>
          <p:nvPr>
            <p:ph type="subTitle" idx="2"/>
          </p:nvPr>
        </p:nvSpPr>
        <p:spPr>
          <a:xfrm>
            <a:off x="832964"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2" name="Google Shape;752;p17"/>
          <p:cNvSpPr txBox="1">
            <a:spLocks noGrp="1"/>
          </p:cNvSpPr>
          <p:nvPr>
            <p:ph type="subTitle" idx="3"/>
          </p:nvPr>
        </p:nvSpPr>
        <p:spPr>
          <a:xfrm>
            <a:off x="3143296"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3" name="Google Shape;753;p17"/>
          <p:cNvSpPr txBox="1">
            <a:spLocks noGrp="1"/>
          </p:cNvSpPr>
          <p:nvPr>
            <p:ph type="subTitle" idx="4"/>
          </p:nvPr>
        </p:nvSpPr>
        <p:spPr>
          <a:xfrm>
            <a:off x="3143296"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4" name="Google Shape;754;p17"/>
          <p:cNvSpPr txBox="1">
            <a:spLocks noGrp="1"/>
          </p:cNvSpPr>
          <p:nvPr>
            <p:ph type="title"/>
          </p:nvPr>
        </p:nvSpPr>
        <p:spPr>
          <a:xfrm>
            <a:off x="617550" y="556400"/>
            <a:ext cx="6099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5" name="Google Shape;755;p17"/>
          <p:cNvSpPr txBox="1">
            <a:spLocks noGrp="1"/>
          </p:cNvSpPr>
          <p:nvPr>
            <p:ph type="subTitle" idx="5"/>
          </p:nvPr>
        </p:nvSpPr>
        <p:spPr>
          <a:xfrm>
            <a:off x="832964"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6" name="Google Shape;756;p17"/>
          <p:cNvSpPr txBox="1">
            <a:spLocks noGrp="1"/>
          </p:cNvSpPr>
          <p:nvPr>
            <p:ph type="subTitle" idx="6"/>
          </p:nvPr>
        </p:nvSpPr>
        <p:spPr>
          <a:xfrm>
            <a:off x="832964"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7" name="Google Shape;757;p17"/>
          <p:cNvSpPr txBox="1">
            <a:spLocks noGrp="1"/>
          </p:cNvSpPr>
          <p:nvPr>
            <p:ph type="subTitle" idx="7"/>
          </p:nvPr>
        </p:nvSpPr>
        <p:spPr>
          <a:xfrm>
            <a:off x="3143296"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8" name="Google Shape;758;p17"/>
          <p:cNvSpPr txBox="1">
            <a:spLocks noGrp="1"/>
          </p:cNvSpPr>
          <p:nvPr>
            <p:ph type="subTitle" idx="8"/>
          </p:nvPr>
        </p:nvSpPr>
        <p:spPr>
          <a:xfrm>
            <a:off x="3143296"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59" name="Google Shape;759;p17"/>
          <p:cNvGrpSpPr/>
          <p:nvPr/>
        </p:nvGrpSpPr>
        <p:grpSpPr>
          <a:xfrm rot="422">
            <a:off x="6725621" y="539872"/>
            <a:ext cx="1982908" cy="507677"/>
            <a:chOff x="6856163" y="688482"/>
            <a:chExt cx="2435706" cy="525981"/>
          </a:xfrm>
        </p:grpSpPr>
        <p:cxnSp>
          <p:nvCxnSpPr>
            <p:cNvPr id="760" name="Google Shape;760;p17"/>
            <p:cNvCxnSpPr/>
            <p:nvPr/>
          </p:nvCxnSpPr>
          <p:spPr>
            <a:xfrm>
              <a:off x="6856168" y="688482"/>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1" name="Google Shape;761;p17"/>
            <p:cNvCxnSpPr/>
            <p:nvPr/>
          </p:nvCxnSpPr>
          <p:spPr>
            <a:xfrm>
              <a:off x="6856168" y="863800"/>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2" name="Google Shape;762;p17"/>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763" name="Google Shape;763;p17"/>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764"/>
        <p:cNvGrpSpPr/>
        <p:nvPr/>
      </p:nvGrpSpPr>
      <p:grpSpPr>
        <a:xfrm>
          <a:off x="0" y="0"/>
          <a:ext cx="0" cy="0"/>
          <a:chOff x="0" y="0"/>
          <a:chExt cx="0" cy="0"/>
        </a:xfrm>
      </p:grpSpPr>
      <p:sp>
        <p:nvSpPr>
          <p:cNvPr id="765" name="Google Shape;765;p18"/>
          <p:cNvSpPr txBox="1">
            <a:spLocks noGrp="1"/>
          </p:cNvSpPr>
          <p:nvPr>
            <p:ph type="subTitle" idx="1"/>
          </p:nvPr>
        </p:nvSpPr>
        <p:spPr>
          <a:xfrm>
            <a:off x="845225"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6" name="Google Shape;766;p18"/>
          <p:cNvSpPr txBox="1">
            <a:spLocks noGrp="1"/>
          </p:cNvSpPr>
          <p:nvPr>
            <p:ph type="subTitle" idx="2"/>
          </p:nvPr>
        </p:nvSpPr>
        <p:spPr>
          <a:xfrm>
            <a:off x="84522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7" name="Google Shape;767;p18"/>
          <p:cNvSpPr txBox="1">
            <a:spLocks noGrp="1"/>
          </p:cNvSpPr>
          <p:nvPr>
            <p:ph type="subTitle" idx="3"/>
          </p:nvPr>
        </p:nvSpPr>
        <p:spPr>
          <a:xfrm>
            <a:off x="3536543"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8" name="Google Shape;768;p18"/>
          <p:cNvSpPr txBox="1">
            <a:spLocks noGrp="1"/>
          </p:cNvSpPr>
          <p:nvPr>
            <p:ph type="subTitle" idx="4"/>
          </p:nvPr>
        </p:nvSpPr>
        <p:spPr>
          <a:xfrm>
            <a:off x="3536557"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9" name="Google Shape;769;p18"/>
          <p:cNvSpPr txBox="1">
            <a:spLocks noGrp="1"/>
          </p:cNvSpPr>
          <p:nvPr>
            <p:ph type="subTitle" idx="5"/>
          </p:nvPr>
        </p:nvSpPr>
        <p:spPr>
          <a:xfrm>
            <a:off x="6227875" y="3792465"/>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0" name="Google Shape;770;p18"/>
          <p:cNvSpPr txBox="1">
            <a:spLocks noGrp="1"/>
          </p:cNvSpPr>
          <p:nvPr>
            <p:ph type="subTitle" idx="6"/>
          </p:nvPr>
        </p:nvSpPr>
        <p:spPr>
          <a:xfrm>
            <a:off x="622787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1" name="Google Shape;771;p18"/>
          <p:cNvSpPr txBox="1">
            <a:spLocks noGrp="1"/>
          </p:cNvSpPr>
          <p:nvPr>
            <p:ph type="title"/>
          </p:nvPr>
        </p:nvSpPr>
        <p:spPr>
          <a:xfrm>
            <a:off x="617550" y="556400"/>
            <a:ext cx="69984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772" name="Google Shape;772;p18"/>
          <p:cNvSpPr txBox="1">
            <a:spLocks noGrp="1"/>
          </p:cNvSpPr>
          <p:nvPr>
            <p:ph type="subTitle" idx="7"/>
          </p:nvPr>
        </p:nvSpPr>
        <p:spPr>
          <a:xfrm>
            <a:off x="84522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3" name="Google Shape;773;p18"/>
          <p:cNvSpPr txBox="1">
            <a:spLocks noGrp="1"/>
          </p:cNvSpPr>
          <p:nvPr>
            <p:ph type="subTitle" idx="8"/>
          </p:nvPr>
        </p:nvSpPr>
        <p:spPr>
          <a:xfrm>
            <a:off x="84522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4" name="Google Shape;774;p18"/>
          <p:cNvSpPr txBox="1">
            <a:spLocks noGrp="1"/>
          </p:cNvSpPr>
          <p:nvPr>
            <p:ph type="subTitle" idx="9"/>
          </p:nvPr>
        </p:nvSpPr>
        <p:spPr>
          <a:xfrm>
            <a:off x="3536543"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5" name="Google Shape;775;p18"/>
          <p:cNvSpPr txBox="1">
            <a:spLocks noGrp="1"/>
          </p:cNvSpPr>
          <p:nvPr>
            <p:ph type="subTitle" idx="13"/>
          </p:nvPr>
        </p:nvSpPr>
        <p:spPr>
          <a:xfrm>
            <a:off x="3536557"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6" name="Google Shape;776;p18"/>
          <p:cNvSpPr txBox="1">
            <a:spLocks noGrp="1"/>
          </p:cNvSpPr>
          <p:nvPr>
            <p:ph type="subTitle" idx="14"/>
          </p:nvPr>
        </p:nvSpPr>
        <p:spPr>
          <a:xfrm>
            <a:off x="622787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7" name="Google Shape;777;p18"/>
          <p:cNvSpPr txBox="1">
            <a:spLocks noGrp="1"/>
          </p:cNvSpPr>
          <p:nvPr>
            <p:ph type="subTitle" idx="15"/>
          </p:nvPr>
        </p:nvSpPr>
        <p:spPr>
          <a:xfrm>
            <a:off x="622787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8" name="Google Shape;778;p18"/>
          <p:cNvSpPr txBox="1">
            <a:spLocks noGrp="1"/>
          </p:cNvSpPr>
          <p:nvPr>
            <p:ph type="title" idx="16" hasCustomPrompt="1"/>
          </p:nvPr>
        </p:nvSpPr>
        <p:spPr>
          <a:xfrm>
            <a:off x="143772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9" name="Google Shape;779;p18"/>
          <p:cNvSpPr txBox="1">
            <a:spLocks noGrp="1"/>
          </p:cNvSpPr>
          <p:nvPr>
            <p:ph type="title" idx="17" hasCustomPrompt="1"/>
          </p:nvPr>
        </p:nvSpPr>
        <p:spPr>
          <a:xfrm>
            <a:off x="4129043"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0" name="Google Shape;780;p18"/>
          <p:cNvSpPr txBox="1">
            <a:spLocks noGrp="1"/>
          </p:cNvSpPr>
          <p:nvPr>
            <p:ph type="title" idx="18" hasCustomPrompt="1"/>
          </p:nvPr>
        </p:nvSpPr>
        <p:spPr>
          <a:xfrm>
            <a:off x="143772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1" name="Google Shape;781;p18"/>
          <p:cNvSpPr txBox="1">
            <a:spLocks noGrp="1"/>
          </p:cNvSpPr>
          <p:nvPr>
            <p:ph type="title" idx="19" hasCustomPrompt="1"/>
          </p:nvPr>
        </p:nvSpPr>
        <p:spPr>
          <a:xfrm>
            <a:off x="4129043"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2" name="Google Shape;782;p18"/>
          <p:cNvSpPr txBox="1">
            <a:spLocks noGrp="1"/>
          </p:cNvSpPr>
          <p:nvPr>
            <p:ph type="title" idx="20" hasCustomPrompt="1"/>
          </p:nvPr>
        </p:nvSpPr>
        <p:spPr>
          <a:xfrm>
            <a:off x="682037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3" name="Google Shape;783;p18"/>
          <p:cNvSpPr txBox="1">
            <a:spLocks noGrp="1"/>
          </p:cNvSpPr>
          <p:nvPr>
            <p:ph type="title" idx="21" hasCustomPrompt="1"/>
          </p:nvPr>
        </p:nvSpPr>
        <p:spPr>
          <a:xfrm>
            <a:off x="682037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784" name="Google Shape;784;p18"/>
          <p:cNvGrpSpPr/>
          <p:nvPr/>
        </p:nvGrpSpPr>
        <p:grpSpPr>
          <a:xfrm>
            <a:off x="76247" y="76209"/>
            <a:ext cx="8991507" cy="4991083"/>
            <a:chOff x="-25" y="152400"/>
            <a:chExt cx="8991507" cy="4991083"/>
          </a:xfrm>
        </p:grpSpPr>
        <p:sp>
          <p:nvSpPr>
            <p:cNvPr id="785" name="Google Shape;785;p18"/>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18"/>
            <p:cNvGrpSpPr/>
            <p:nvPr/>
          </p:nvGrpSpPr>
          <p:grpSpPr>
            <a:xfrm>
              <a:off x="8788026" y="217953"/>
              <a:ext cx="139356" cy="139356"/>
              <a:chOff x="3300229" y="786025"/>
              <a:chExt cx="116275" cy="116275"/>
            </a:xfrm>
          </p:grpSpPr>
          <p:sp>
            <p:nvSpPr>
              <p:cNvPr id="788" name="Google Shape;788;p1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 name="Google Shape;791;p18"/>
          <p:cNvGrpSpPr/>
          <p:nvPr/>
        </p:nvGrpSpPr>
        <p:grpSpPr>
          <a:xfrm>
            <a:off x="7611021" y="496717"/>
            <a:ext cx="1316416" cy="587453"/>
            <a:chOff x="7611021" y="496717"/>
            <a:chExt cx="1316416" cy="587453"/>
          </a:xfrm>
        </p:grpSpPr>
        <p:sp>
          <p:nvSpPr>
            <p:cNvPr id="792" name="Google Shape;792;p18"/>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28"/>
        <p:cNvGrpSpPr/>
        <p:nvPr/>
      </p:nvGrpSpPr>
      <p:grpSpPr>
        <a:xfrm>
          <a:off x="0" y="0"/>
          <a:ext cx="0" cy="0"/>
          <a:chOff x="0" y="0"/>
          <a:chExt cx="0" cy="0"/>
        </a:xfrm>
      </p:grpSpPr>
      <p:sp>
        <p:nvSpPr>
          <p:cNvPr id="829" name="Google Shape;829;p19"/>
          <p:cNvSpPr txBox="1">
            <a:spLocks noGrp="1"/>
          </p:cNvSpPr>
          <p:nvPr>
            <p:ph type="title" hasCustomPrompt="1"/>
          </p:nvPr>
        </p:nvSpPr>
        <p:spPr>
          <a:xfrm>
            <a:off x="1686652" y="1768239"/>
            <a:ext cx="2037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0" name="Google Shape;830;p19"/>
          <p:cNvSpPr txBox="1">
            <a:spLocks noGrp="1"/>
          </p:cNvSpPr>
          <p:nvPr>
            <p:ph type="subTitle" idx="1"/>
          </p:nvPr>
        </p:nvSpPr>
        <p:spPr>
          <a:xfrm>
            <a:off x="1686652" y="2487737"/>
            <a:ext cx="2037300" cy="1100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831" name="Google Shape;831;p19"/>
          <p:cNvSpPr txBox="1">
            <a:spLocks noGrp="1"/>
          </p:cNvSpPr>
          <p:nvPr>
            <p:ph type="title" idx="2" hasCustomPrompt="1"/>
          </p:nvPr>
        </p:nvSpPr>
        <p:spPr>
          <a:xfrm>
            <a:off x="4455689" y="1214993"/>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2" name="Google Shape;832;p19"/>
          <p:cNvSpPr txBox="1">
            <a:spLocks noGrp="1"/>
          </p:cNvSpPr>
          <p:nvPr>
            <p:ph type="subTitle" idx="3"/>
          </p:nvPr>
        </p:nvSpPr>
        <p:spPr>
          <a:xfrm>
            <a:off x="4455689" y="2005715"/>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833" name="Google Shape;833;p19"/>
          <p:cNvSpPr txBox="1">
            <a:spLocks noGrp="1"/>
          </p:cNvSpPr>
          <p:nvPr>
            <p:ph type="title" idx="4" hasCustomPrompt="1"/>
          </p:nvPr>
        </p:nvSpPr>
        <p:spPr>
          <a:xfrm>
            <a:off x="4455689" y="3090806"/>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834" name="Google Shape;834;p19"/>
          <p:cNvSpPr txBox="1">
            <a:spLocks noGrp="1"/>
          </p:cNvSpPr>
          <p:nvPr>
            <p:ph type="subTitle" idx="5"/>
          </p:nvPr>
        </p:nvSpPr>
        <p:spPr>
          <a:xfrm>
            <a:off x="4455689" y="3881528"/>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835" name="Google Shape;835;p19"/>
          <p:cNvGrpSpPr/>
          <p:nvPr/>
        </p:nvGrpSpPr>
        <p:grpSpPr>
          <a:xfrm>
            <a:off x="76247" y="76209"/>
            <a:ext cx="8991507" cy="4991083"/>
            <a:chOff x="-25" y="152400"/>
            <a:chExt cx="8991507" cy="4991083"/>
          </a:xfrm>
        </p:grpSpPr>
        <p:sp>
          <p:nvSpPr>
            <p:cNvPr id="836" name="Google Shape;836;p19"/>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a:off x="8788026" y="217953"/>
              <a:ext cx="139356" cy="139356"/>
              <a:chOff x="3300229" y="786025"/>
              <a:chExt cx="116275" cy="116275"/>
            </a:xfrm>
          </p:grpSpPr>
          <p:sp>
            <p:nvSpPr>
              <p:cNvPr id="839" name="Google Shape;839;p1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 name="Google Shape;842;p19"/>
          <p:cNvGrpSpPr/>
          <p:nvPr/>
        </p:nvGrpSpPr>
        <p:grpSpPr>
          <a:xfrm>
            <a:off x="335534" y="539488"/>
            <a:ext cx="8479346" cy="4306531"/>
            <a:chOff x="335534" y="539488"/>
            <a:chExt cx="8479346" cy="4306531"/>
          </a:xfrm>
        </p:grpSpPr>
        <p:grpSp>
          <p:nvGrpSpPr>
            <p:cNvPr id="843" name="Google Shape;843;p19"/>
            <p:cNvGrpSpPr/>
            <p:nvPr/>
          </p:nvGrpSpPr>
          <p:grpSpPr>
            <a:xfrm>
              <a:off x="335650" y="4676791"/>
              <a:ext cx="6165855" cy="169228"/>
              <a:chOff x="6856163" y="1039133"/>
              <a:chExt cx="2083200" cy="175329"/>
            </a:xfrm>
          </p:grpSpPr>
          <p:cxnSp>
            <p:nvCxnSpPr>
              <p:cNvPr id="844" name="Google Shape;844;p1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845" name="Google Shape;845;p1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846" name="Google Shape;846;p19"/>
            <p:cNvGrpSpPr/>
            <p:nvPr/>
          </p:nvGrpSpPr>
          <p:grpSpPr>
            <a:xfrm>
              <a:off x="335534" y="539488"/>
              <a:ext cx="294834" cy="3970722"/>
              <a:chOff x="8114401" y="824790"/>
              <a:chExt cx="672676" cy="3484618"/>
            </a:xfrm>
          </p:grpSpPr>
          <p:sp>
            <p:nvSpPr>
              <p:cNvPr id="847" name="Google Shape;847;p19"/>
              <p:cNvSpPr/>
              <p:nvPr/>
            </p:nvSpPr>
            <p:spPr>
              <a:xfrm rot="-5400000">
                <a:off x="6708418" y="2230773"/>
                <a:ext cx="348461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9"/>
            <p:cNvGrpSpPr/>
            <p:nvPr/>
          </p:nvGrpSpPr>
          <p:grpSpPr>
            <a:xfrm>
              <a:off x="7274813" y="4158702"/>
              <a:ext cx="1540067" cy="687298"/>
              <a:chOff x="-363350" y="-51188"/>
              <a:chExt cx="1540067" cy="687298"/>
            </a:xfrm>
          </p:grpSpPr>
          <p:sp>
            <p:nvSpPr>
              <p:cNvPr id="856" name="Google Shape;856;p19"/>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19"/>
              <p:cNvGrpSpPr/>
              <p:nvPr/>
            </p:nvGrpSpPr>
            <p:grpSpPr>
              <a:xfrm>
                <a:off x="-363350" y="-51188"/>
                <a:ext cx="1540067" cy="687298"/>
                <a:chOff x="-363350" y="-51188"/>
                <a:chExt cx="1540067" cy="687298"/>
              </a:xfrm>
            </p:grpSpPr>
            <p:sp>
              <p:nvSpPr>
                <p:cNvPr id="861" name="Google Shape;861;p19"/>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885"/>
        <p:cNvGrpSpPr/>
        <p:nvPr/>
      </p:nvGrpSpPr>
      <p:grpSpPr>
        <a:xfrm>
          <a:off x="0" y="0"/>
          <a:ext cx="0" cy="0"/>
          <a:chOff x="0" y="0"/>
          <a:chExt cx="0" cy="0"/>
        </a:xfrm>
      </p:grpSpPr>
      <p:sp>
        <p:nvSpPr>
          <p:cNvPr id="886" name="Google Shape;886;p20"/>
          <p:cNvSpPr txBox="1">
            <a:spLocks noGrp="1"/>
          </p:cNvSpPr>
          <p:nvPr>
            <p:ph type="body" idx="1"/>
          </p:nvPr>
        </p:nvSpPr>
        <p:spPr>
          <a:xfrm>
            <a:off x="1547161" y="2037707"/>
            <a:ext cx="5781300" cy="23304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887" name="Google Shape;887;p20"/>
          <p:cNvSpPr txBox="1">
            <a:spLocks noGrp="1"/>
          </p:cNvSpPr>
          <p:nvPr>
            <p:ph type="title"/>
          </p:nvPr>
        </p:nvSpPr>
        <p:spPr>
          <a:xfrm>
            <a:off x="617550" y="556392"/>
            <a:ext cx="790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888" name="Google Shape;888;p20"/>
          <p:cNvGrpSpPr/>
          <p:nvPr/>
        </p:nvGrpSpPr>
        <p:grpSpPr>
          <a:xfrm>
            <a:off x="76247" y="76200"/>
            <a:ext cx="8991506" cy="4991091"/>
            <a:chOff x="76247" y="76200"/>
            <a:chExt cx="8991506" cy="4991091"/>
          </a:xfrm>
        </p:grpSpPr>
        <p:sp>
          <p:nvSpPr>
            <p:cNvPr id="889" name="Google Shape;889;p20"/>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0"/>
            <p:cNvGrpSpPr/>
            <p:nvPr/>
          </p:nvGrpSpPr>
          <p:grpSpPr>
            <a:xfrm>
              <a:off x="76247" y="76200"/>
              <a:ext cx="8991482" cy="270554"/>
              <a:chOff x="495040" y="1057247"/>
              <a:chExt cx="8991482" cy="270554"/>
            </a:xfrm>
          </p:grpSpPr>
          <p:sp>
            <p:nvSpPr>
              <p:cNvPr id="891" name="Google Shape;891;p20"/>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20"/>
              <p:cNvGrpSpPr/>
              <p:nvPr/>
            </p:nvGrpSpPr>
            <p:grpSpPr>
              <a:xfrm flipH="1">
                <a:off x="559172" y="1122848"/>
                <a:ext cx="560767" cy="139276"/>
                <a:chOff x="4771000" y="1122848"/>
                <a:chExt cx="560767" cy="139276"/>
              </a:xfrm>
            </p:grpSpPr>
            <p:grpSp>
              <p:nvGrpSpPr>
                <p:cNvPr id="893" name="Google Shape;893;p20"/>
                <p:cNvGrpSpPr/>
                <p:nvPr/>
              </p:nvGrpSpPr>
              <p:grpSpPr>
                <a:xfrm>
                  <a:off x="5192567" y="1122848"/>
                  <a:ext cx="139200" cy="139200"/>
                  <a:chOff x="5192567" y="1122848"/>
                  <a:chExt cx="139200" cy="139200"/>
                </a:xfrm>
              </p:grpSpPr>
              <p:sp>
                <p:nvSpPr>
                  <p:cNvPr id="894" name="Google Shape;894;p20"/>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0"/>
                <p:cNvGrpSpPr/>
                <p:nvPr/>
              </p:nvGrpSpPr>
              <p:grpSpPr>
                <a:xfrm>
                  <a:off x="4771000" y="1122849"/>
                  <a:ext cx="139200" cy="139200"/>
                  <a:chOff x="5192500" y="1122925"/>
                  <a:chExt cx="139200" cy="139200"/>
                </a:xfrm>
              </p:grpSpPr>
              <p:sp>
                <p:nvSpPr>
                  <p:cNvPr id="898" name="Google Shape;898;p20"/>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0"/>
                <p:cNvGrpSpPr/>
                <p:nvPr/>
              </p:nvGrpSpPr>
              <p:grpSpPr>
                <a:xfrm>
                  <a:off x="4981783" y="1122924"/>
                  <a:ext cx="139200" cy="139200"/>
                  <a:chOff x="4981783" y="1122924"/>
                  <a:chExt cx="139200" cy="139200"/>
                </a:xfrm>
              </p:grpSpPr>
              <p:sp>
                <p:nvSpPr>
                  <p:cNvPr id="901" name="Google Shape;901;p20"/>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03" name="Google Shape;903;p20"/>
          <p:cNvGrpSpPr/>
          <p:nvPr/>
        </p:nvGrpSpPr>
        <p:grpSpPr>
          <a:xfrm>
            <a:off x="722364" y="496717"/>
            <a:ext cx="8205074" cy="4108692"/>
            <a:chOff x="722364" y="496717"/>
            <a:chExt cx="8205074" cy="4108692"/>
          </a:xfrm>
        </p:grpSpPr>
        <p:grpSp>
          <p:nvGrpSpPr>
            <p:cNvPr id="904" name="Google Shape;904;p20"/>
            <p:cNvGrpSpPr/>
            <p:nvPr/>
          </p:nvGrpSpPr>
          <p:grpSpPr>
            <a:xfrm rot="5400000">
              <a:off x="-578695" y="2796666"/>
              <a:ext cx="3109801" cy="507683"/>
              <a:chOff x="6856163" y="688475"/>
              <a:chExt cx="2083200" cy="525988"/>
            </a:xfrm>
          </p:grpSpPr>
          <p:cxnSp>
            <p:nvCxnSpPr>
              <p:cNvPr id="905" name="Google Shape;905;p20"/>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6" name="Google Shape;906;p20"/>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7" name="Google Shape;907;p20"/>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8" name="Google Shape;908;p20"/>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909" name="Google Shape;909;p20"/>
            <p:cNvGrpSpPr/>
            <p:nvPr/>
          </p:nvGrpSpPr>
          <p:grpSpPr>
            <a:xfrm>
              <a:off x="7611021" y="496717"/>
              <a:ext cx="1316416" cy="587453"/>
              <a:chOff x="7611021" y="496717"/>
              <a:chExt cx="1316416" cy="587453"/>
            </a:xfrm>
          </p:grpSpPr>
          <p:sp>
            <p:nvSpPr>
              <p:cNvPr id="910" name="Google Shape;910;p20"/>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946"/>
        <p:cNvGrpSpPr/>
        <p:nvPr/>
      </p:nvGrpSpPr>
      <p:grpSpPr>
        <a:xfrm>
          <a:off x="0" y="0"/>
          <a:ext cx="0" cy="0"/>
          <a:chOff x="0" y="0"/>
          <a:chExt cx="0" cy="0"/>
        </a:xfrm>
      </p:grpSpPr>
      <p:sp>
        <p:nvSpPr>
          <p:cNvPr id="947" name="Google Shape;947;p21"/>
          <p:cNvSpPr txBox="1">
            <a:spLocks noGrp="1"/>
          </p:cNvSpPr>
          <p:nvPr>
            <p:ph type="subTitle" idx="1"/>
          </p:nvPr>
        </p:nvSpPr>
        <p:spPr>
          <a:xfrm>
            <a:off x="1136675" y="2446873"/>
            <a:ext cx="4837800" cy="10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48" name="Google Shape;948;p21"/>
          <p:cNvSpPr txBox="1">
            <a:spLocks noGrp="1"/>
          </p:cNvSpPr>
          <p:nvPr>
            <p:ph type="title"/>
          </p:nvPr>
        </p:nvSpPr>
        <p:spPr>
          <a:xfrm>
            <a:off x="1136675" y="1920697"/>
            <a:ext cx="48378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949" name="Google Shape;949;p21"/>
          <p:cNvGrpSpPr/>
          <p:nvPr/>
        </p:nvGrpSpPr>
        <p:grpSpPr>
          <a:xfrm>
            <a:off x="814976" y="550715"/>
            <a:ext cx="4606214" cy="4151335"/>
            <a:chOff x="814976" y="550715"/>
            <a:chExt cx="4606214" cy="4151335"/>
          </a:xfrm>
        </p:grpSpPr>
        <p:grpSp>
          <p:nvGrpSpPr>
            <p:cNvPr id="950" name="Google Shape;950;p21"/>
            <p:cNvGrpSpPr/>
            <p:nvPr/>
          </p:nvGrpSpPr>
          <p:grpSpPr>
            <a:xfrm rot="5400000">
              <a:off x="1052946" y="3287133"/>
              <a:ext cx="840476" cy="1316416"/>
              <a:chOff x="6413750" y="827800"/>
              <a:chExt cx="573000" cy="897475"/>
            </a:xfrm>
          </p:grpSpPr>
          <p:sp>
            <p:nvSpPr>
              <p:cNvPr id="951" name="Google Shape;951;p21"/>
              <p:cNvSpPr/>
              <p:nvPr/>
            </p:nvSpPr>
            <p:spPr>
              <a:xfrm>
                <a:off x="6931250" y="85517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6959375" y="827800"/>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6931250" y="1023850"/>
                <a:ext cx="55500" cy="25"/>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6959375" y="9957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6931250" y="11918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6959375" y="11644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6931250" y="13605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6959375" y="1333125"/>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6931250" y="15292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6959375" y="15010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6931250" y="169712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6959375" y="16697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6758750" y="85517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678687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6758750" y="1023850"/>
                <a:ext cx="55500" cy="25"/>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678687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6758750" y="11918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678687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6758750" y="13605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678687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a:off x="6758750" y="15292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a:off x="678687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6758750" y="169712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678687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65862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6613600" y="827800"/>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65862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6613600" y="9957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65862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613600" y="11644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5862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6613600" y="1333125"/>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65862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6613600" y="15010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65862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6613600" y="16697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64137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644112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64137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644112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64137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644112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64137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644112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64137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644112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64137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644112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1"/>
            <p:cNvGrpSpPr/>
            <p:nvPr/>
          </p:nvGrpSpPr>
          <p:grpSpPr>
            <a:xfrm>
              <a:off x="2097435" y="550715"/>
              <a:ext cx="3323755" cy="4151335"/>
              <a:chOff x="1945035" y="550715"/>
              <a:chExt cx="3323755" cy="4151335"/>
            </a:xfrm>
          </p:grpSpPr>
          <p:grpSp>
            <p:nvGrpSpPr>
              <p:cNvPr id="1000" name="Google Shape;1000;p21"/>
              <p:cNvGrpSpPr/>
              <p:nvPr/>
            </p:nvGrpSpPr>
            <p:grpSpPr>
              <a:xfrm>
                <a:off x="1945035" y="550715"/>
                <a:ext cx="2165692" cy="590257"/>
                <a:chOff x="489414" y="450012"/>
                <a:chExt cx="2153203" cy="586912"/>
              </a:xfrm>
            </p:grpSpPr>
            <p:sp>
              <p:nvSpPr>
                <p:cNvPr id="1001" name="Google Shape;1001;p2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005" name="Google Shape;1005;p21"/>
                <p:cNvGrpSpPr/>
                <p:nvPr/>
              </p:nvGrpSpPr>
              <p:grpSpPr>
                <a:xfrm>
                  <a:off x="1572867" y="731342"/>
                  <a:ext cx="294584" cy="35024"/>
                  <a:chOff x="1711525" y="661375"/>
                  <a:chExt cx="454254" cy="54000"/>
                </a:xfrm>
              </p:grpSpPr>
              <p:sp>
                <p:nvSpPr>
                  <p:cNvPr id="1006" name="Google Shape;1006;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1"/>
              <p:cNvGrpSpPr/>
              <p:nvPr/>
            </p:nvGrpSpPr>
            <p:grpSpPr>
              <a:xfrm>
                <a:off x="3115586" y="4115138"/>
                <a:ext cx="2153203" cy="586912"/>
                <a:chOff x="4270828" y="4327992"/>
                <a:chExt cx="2153203" cy="586912"/>
              </a:xfrm>
            </p:grpSpPr>
            <p:sp>
              <p:nvSpPr>
                <p:cNvPr id="1010" name="Google Shape;1010;p21"/>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1"/>
                <p:cNvGrpSpPr/>
                <p:nvPr/>
              </p:nvGrpSpPr>
              <p:grpSpPr>
                <a:xfrm>
                  <a:off x="5346150" y="4812101"/>
                  <a:ext cx="294584" cy="35024"/>
                  <a:chOff x="1711525" y="661375"/>
                  <a:chExt cx="454254" cy="54000"/>
                </a:xfrm>
              </p:grpSpPr>
              <p:sp>
                <p:nvSpPr>
                  <p:cNvPr id="1012" name="Google Shape;1012;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1"/>
                <p:cNvGrpSpPr/>
                <p:nvPr/>
              </p:nvGrpSpPr>
              <p:grpSpPr>
                <a:xfrm>
                  <a:off x="4339532" y="4600225"/>
                  <a:ext cx="891886" cy="246900"/>
                  <a:chOff x="1328423" y="517474"/>
                  <a:chExt cx="891886" cy="246900"/>
                </a:xfrm>
              </p:grpSpPr>
              <p:sp>
                <p:nvSpPr>
                  <p:cNvPr id="1016" name="Google Shape;1016;p2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1" name="Shape 1019"/>
        <p:cNvGrpSpPr/>
        <p:nvPr/>
      </p:nvGrpSpPr>
      <p:grpSpPr>
        <a:xfrm>
          <a:off x="0" y="0"/>
          <a:ext cx="0" cy="0"/>
          <a:chOff x="0" y="0"/>
          <a:chExt cx="0" cy="0"/>
        </a:xfrm>
      </p:grpSpPr>
      <p:grpSp>
        <p:nvGrpSpPr>
          <p:cNvPr id="1020" name="Google Shape;1020;p22"/>
          <p:cNvGrpSpPr/>
          <p:nvPr/>
        </p:nvGrpSpPr>
        <p:grpSpPr>
          <a:xfrm>
            <a:off x="76247" y="76200"/>
            <a:ext cx="8991506" cy="4991091"/>
            <a:chOff x="76247" y="76200"/>
            <a:chExt cx="8991506" cy="4991091"/>
          </a:xfrm>
        </p:grpSpPr>
        <p:sp>
          <p:nvSpPr>
            <p:cNvPr id="1021" name="Google Shape;1021;p22"/>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22"/>
            <p:cNvGrpSpPr/>
            <p:nvPr/>
          </p:nvGrpSpPr>
          <p:grpSpPr>
            <a:xfrm>
              <a:off x="76247" y="76200"/>
              <a:ext cx="8991482" cy="270554"/>
              <a:chOff x="495040" y="1057247"/>
              <a:chExt cx="8991482" cy="270554"/>
            </a:xfrm>
          </p:grpSpPr>
          <p:sp>
            <p:nvSpPr>
              <p:cNvPr id="1023" name="Google Shape;1023;p22"/>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22"/>
              <p:cNvGrpSpPr/>
              <p:nvPr/>
            </p:nvGrpSpPr>
            <p:grpSpPr>
              <a:xfrm flipH="1">
                <a:off x="559172" y="1122848"/>
                <a:ext cx="560767" cy="139276"/>
                <a:chOff x="4771000" y="1122848"/>
                <a:chExt cx="560767" cy="139276"/>
              </a:xfrm>
            </p:grpSpPr>
            <p:grpSp>
              <p:nvGrpSpPr>
                <p:cNvPr id="1025" name="Google Shape;1025;p22"/>
                <p:cNvGrpSpPr/>
                <p:nvPr/>
              </p:nvGrpSpPr>
              <p:grpSpPr>
                <a:xfrm>
                  <a:off x="5192567" y="1122848"/>
                  <a:ext cx="139200" cy="139200"/>
                  <a:chOff x="5192567" y="1122848"/>
                  <a:chExt cx="139200" cy="139200"/>
                </a:xfrm>
              </p:grpSpPr>
              <p:sp>
                <p:nvSpPr>
                  <p:cNvPr id="1026" name="Google Shape;1026;p2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22"/>
                <p:cNvGrpSpPr/>
                <p:nvPr/>
              </p:nvGrpSpPr>
              <p:grpSpPr>
                <a:xfrm>
                  <a:off x="4771000" y="1122849"/>
                  <a:ext cx="139200" cy="139200"/>
                  <a:chOff x="5192500" y="1122925"/>
                  <a:chExt cx="139200" cy="139200"/>
                </a:xfrm>
              </p:grpSpPr>
              <p:sp>
                <p:nvSpPr>
                  <p:cNvPr id="1030" name="Google Shape;1030;p2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2"/>
                <p:cNvGrpSpPr/>
                <p:nvPr/>
              </p:nvGrpSpPr>
              <p:grpSpPr>
                <a:xfrm>
                  <a:off x="4981783" y="1122924"/>
                  <a:ext cx="139200" cy="139200"/>
                  <a:chOff x="4981783" y="1122924"/>
                  <a:chExt cx="139200" cy="139200"/>
                </a:xfrm>
              </p:grpSpPr>
              <p:sp>
                <p:nvSpPr>
                  <p:cNvPr id="1033" name="Google Shape;1033;p2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35" name="Google Shape;1035;p22"/>
          <p:cNvSpPr txBox="1">
            <a:spLocks noGrp="1"/>
          </p:cNvSpPr>
          <p:nvPr>
            <p:ph type="title"/>
          </p:nvPr>
        </p:nvSpPr>
        <p:spPr>
          <a:xfrm>
            <a:off x="617550" y="556400"/>
            <a:ext cx="6570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36" name="Google Shape;1036;p22"/>
          <p:cNvGrpSpPr/>
          <p:nvPr/>
        </p:nvGrpSpPr>
        <p:grpSpPr>
          <a:xfrm rot="5400000">
            <a:off x="6447470" y="2448705"/>
            <a:ext cx="4336389" cy="507683"/>
            <a:chOff x="6856163" y="688475"/>
            <a:chExt cx="2083200" cy="525988"/>
          </a:xfrm>
        </p:grpSpPr>
        <p:cxnSp>
          <p:nvCxnSpPr>
            <p:cNvPr id="1037" name="Google Shape;1037;p22"/>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8" name="Google Shape;1038;p22"/>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9" name="Google Shape;1039;p22"/>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40" name="Google Shape;1040;p22"/>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20_1">
    <p:spTree>
      <p:nvGrpSpPr>
        <p:cNvPr id="1" name="Shape 1041"/>
        <p:cNvGrpSpPr/>
        <p:nvPr/>
      </p:nvGrpSpPr>
      <p:grpSpPr>
        <a:xfrm>
          <a:off x="0" y="0"/>
          <a:ext cx="0" cy="0"/>
          <a:chOff x="0" y="0"/>
          <a:chExt cx="0" cy="0"/>
        </a:xfrm>
      </p:grpSpPr>
      <p:grpSp>
        <p:nvGrpSpPr>
          <p:cNvPr id="1042" name="Google Shape;1042;p23"/>
          <p:cNvGrpSpPr/>
          <p:nvPr/>
        </p:nvGrpSpPr>
        <p:grpSpPr>
          <a:xfrm>
            <a:off x="76247" y="76200"/>
            <a:ext cx="8991506" cy="4991091"/>
            <a:chOff x="76247" y="76200"/>
            <a:chExt cx="8991506" cy="4991091"/>
          </a:xfrm>
        </p:grpSpPr>
        <p:sp>
          <p:nvSpPr>
            <p:cNvPr id="1043" name="Google Shape;1043;p2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23"/>
            <p:cNvGrpSpPr/>
            <p:nvPr/>
          </p:nvGrpSpPr>
          <p:grpSpPr>
            <a:xfrm>
              <a:off x="76247" y="76200"/>
              <a:ext cx="8991482" cy="270554"/>
              <a:chOff x="495040" y="1057247"/>
              <a:chExt cx="8991482" cy="270554"/>
            </a:xfrm>
          </p:grpSpPr>
          <p:sp>
            <p:nvSpPr>
              <p:cNvPr id="1045" name="Google Shape;1045;p2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23"/>
              <p:cNvGrpSpPr/>
              <p:nvPr/>
            </p:nvGrpSpPr>
            <p:grpSpPr>
              <a:xfrm flipH="1">
                <a:off x="559172" y="1122848"/>
                <a:ext cx="560767" cy="139276"/>
                <a:chOff x="4771000" y="1122848"/>
                <a:chExt cx="560767" cy="139276"/>
              </a:xfrm>
            </p:grpSpPr>
            <p:grpSp>
              <p:nvGrpSpPr>
                <p:cNvPr id="1047" name="Google Shape;1047;p23"/>
                <p:cNvGrpSpPr/>
                <p:nvPr/>
              </p:nvGrpSpPr>
              <p:grpSpPr>
                <a:xfrm>
                  <a:off x="5192567" y="1122848"/>
                  <a:ext cx="139200" cy="139200"/>
                  <a:chOff x="5192567" y="1122848"/>
                  <a:chExt cx="139200" cy="139200"/>
                </a:xfrm>
              </p:grpSpPr>
              <p:sp>
                <p:nvSpPr>
                  <p:cNvPr id="1048" name="Google Shape;1048;p2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3"/>
                <p:cNvGrpSpPr/>
                <p:nvPr/>
              </p:nvGrpSpPr>
              <p:grpSpPr>
                <a:xfrm>
                  <a:off x="4771000" y="1122849"/>
                  <a:ext cx="139200" cy="139200"/>
                  <a:chOff x="5192500" y="1122925"/>
                  <a:chExt cx="139200" cy="139200"/>
                </a:xfrm>
              </p:grpSpPr>
              <p:sp>
                <p:nvSpPr>
                  <p:cNvPr id="1052" name="Google Shape;1052;p2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3"/>
                <p:cNvGrpSpPr/>
                <p:nvPr/>
              </p:nvGrpSpPr>
              <p:grpSpPr>
                <a:xfrm>
                  <a:off x="4981783" y="1122924"/>
                  <a:ext cx="139200" cy="139200"/>
                  <a:chOff x="4981783" y="1122924"/>
                  <a:chExt cx="139200" cy="139200"/>
                </a:xfrm>
              </p:grpSpPr>
              <p:sp>
                <p:nvSpPr>
                  <p:cNvPr id="1055" name="Google Shape;1055;p2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57" name="Google Shape;1057;p23"/>
          <p:cNvSpPr txBox="1">
            <a:spLocks noGrp="1"/>
          </p:cNvSpPr>
          <p:nvPr>
            <p:ph type="title"/>
          </p:nvPr>
        </p:nvSpPr>
        <p:spPr>
          <a:xfrm>
            <a:off x="617550" y="556400"/>
            <a:ext cx="5883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58" name="Google Shape;1058;p23"/>
          <p:cNvGrpSpPr/>
          <p:nvPr/>
        </p:nvGrpSpPr>
        <p:grpSpPr>
          <a:xfrm>
            <a:off x="7121857" y="496717"/>
            <a:ext cx="1805581" cy="587453"/>
            <a:chOff x="7121857" y="496717"/>
            <a:chExt cx="1805581" cy="587453"/>
          </a:xfrm>
        </p:grpSpPr>
        <p:grpSp>
          <p:nvGrpSpPr>
            <p:cNvPr id="1059" name="Google Shape;1059;p23"/>
            <p:cNvGrpSpPr/>
            <p:nvPr/>
          </p:nvGrpSpPr>
          <p:grpSpPr>
            <a:xfrm>
              <a:off x="7611021" y="496717"/>
              <a:ext cx="1316416" cy="587453"/>
              <a:chOff x="7611021" y="496717"/>
              <a:chExt cx="1316416" cy="587453"/>
            </a:xfrm>
          </p:grpSpPr>
          <p:sp>
            <p:nvSpPr>
              <p:cNvPr id="1060" name="Google Shape;1060;p23"/>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3"/>
            <p:cNvGrpSpPr/>
            <p:nvPr/>
          </p:nvGrpSpPr>
          <p:grpSpPr>
            <a:xfrm>
              <a:off x="7121857" y="496717"/>
              <a:ext cx="327756" cy="587453"/>
              <a:chOff x="8352232" y="496717"/>
              <a:chExt cx="327756" cy="587453"/>
            </a:xfrm>
          </p:grpSpPr>
          <p:sp>
            <p:nvSpPr>
              <p:cNvPr id="1097" name="Google Shape;1097;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09"/>
        <p:cNvGrpSpPr/>
        <p:nvPr/>
      </p:nvGrpSpPr>
      <p:grpSpPr>
        <a:xfrm>
          <a:off x="0" y="0"/>
          <a:ext cx="0" cy="0"/>
          <a:chOff x="0" y="0"/>
          <a:chExt cx="0" cy="0"/>
        </a:xfrm>
      </p:grpSpPr>
      <p:grpSp>
        <p:nvGrpSpPr>
          <p:cNvPr id="1110" name="Google Shape;1110;p24"/>
          <p:cNvGrpSpPr/>
          <p:nvPr/>
        </p:nvGrpSpPr>
        <p:grpSpPr>
          <a:xfrm>
            <a:off x="76247" y="76200"/>
            <a:ext cx="8991506" cy="4991091"/>
            <a:chOff x="76247" y="76200"/>
            <a:chExt cx="8991506" cy="4991091"/>
          </a:xfrm>
        </p:grpSpPr>
        <p:sp>
          <p:nvSpPr>
            <p:cNvPr id="1111" name="Google Shape;1111;p24"/>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24"/>
            <p:cNvGrpSpPr/>
            <p:nvPr/>
          </p:nvGrpSpPr>
          <p:grpSpPr>
            <a:xfrm>
              <a:off x="76247" y="76200"/>
              <a:ext cx="8991482" cy="270554"/>
              <a:chOff x="495040" y="1057247"/>
              <a:chExt cx="8991482" cy="270554"/>
            </a:xfrm>
          </p:grpSpPr>
          <p:sp>
            <p:nvSpPr>
              <p:cNvPr id="1113" name="Google Shape;1113;p24"/>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24"/>
              <p:cNvGrpSpPr/>
              <p:nvPr/>
            </p:nvGrpSpPr>
            <p:grpSpPr>
              <a:xfrm flipH="1">
                <a:off x="559172" y="1122848"/>
                <a:ext cx="560767" cy="139276"/>
                <a:chOff x="4771000" y="1122848"/>
                <a:chExt cx="560767" cy="139276"/>
              </a:xfrm>
            </p:grpSpPr>
            <p:grpSp>
              <p:nvGrpSpPr>
                <p:cNvPr id="1115" name="Google Shape;1115;p24"/>
                <p:cNvGrpSpPr/>
                <p:nvPr/>
              </p:nvGrpSpPr>
              <p:grpSpPr>
                <a:xfrm>
                  <a:off x="5192567" y="1122848"/>
                  <a:ext cx="139200" cy="139200"/>
                  <a:chOff x="5192567" y="1122848"/>
                  <a:chExt cx="139200" cy="139200"/>
                </a:xfrm>
              </p:grpSpPr>
              <p:sp>
                <p:nvSpPr>
                  <p:cNvPr id="1116" name="Google Shape;1116;p24"/>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24"/>
                <p:cNvGrpSpPr/>
                <p:nvPr/>
              </p:nvGrpSpPr>
              <p:grpSpPr>
                <a:xfrm>
                  <a:off x="4771000" y="1122849"/>
                  <a:ext cx="139200" cy="139200"/>
                  <a:chOff x="5192500" y="1122925"/>
                  <a:chExt cx="139200" cy="139200"/>
                </a:xfrm>
              </p:grpSpPr>
              <p:sp>
                <p:nvSpPr>
                  <p:cNvPr id="1120" name="Google Shape;1120;p24"/>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4"/>
                <p:cNvGrpSpPr/>
                <p:nvPr/>
              </p:nvGrpSpPr>
              <p:grpSpPr>
                <a:xfrm>
                  <a:off x="4981783" y="1122924"/>
                  <a:ext cx="139200" cy="139200"/>
                  <a:chOff x="4981783" y="1122924"/>
                  <a:chExt cx="139200" cy="139200"/>
                </a:xfrm>
              </p:grpSpPr>
              <p:sp>
                <p:nvSpPr>
                  <p:cNvPr id="1123" name="Google Shape;1123;p24"/>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125" name="Google Shape;1125;p24"/>
          <p:cNvSpPr txBox="1">
            <a:spLocks noGrp="1"/>
          </p:cNvSpPr>
          <p:nvPr>
            <p:ph type="title"/>
          </p:nvPr>
        </p:nvSpPr>
        <p:spPr>
          <a:xfrm>
            <a:off x="2107513" y="16249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26" name="Google Shape;1126;p24"/>
          <p:cNvSpPr txBox="1">
            <a:spLocks noGrp="1"/>
          </p:cNvSpPr>
          <p:nvPr>
            <p:ph type="subTitle" idx="1"/>
          </p:nvPr>
        </p:nvSpPr>
        <p:spPr>
          <a:xfrm>
            <a:off x="2107513" y="2631078"/>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27" name="Google Shape;1127;p24"/>
          <p:cNvSpPr txBox="1"/>
          <p:nvPr/>
        </p:nvSpPr>
        <p:spPr>
          <a:xfrm>
            <a:off x="1510575" y="3996625"/>
            <a:ext cx="5046000" cy="37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lang="en" sz="1200" b="1">
                <a:solidFill>
                  <a:schemeClr val="dk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Sans Pro"/>
                <a:ea typeface="Source Sans Pro"/>
                <a:cs typeface="Source Sans Pro"/>
                <a:sym typeface="Source Sans Pro"/>
              </a:rPr>
              <a:t>, </a:t>
            </a:r>
            <a:br>
              <a:rPr lang="en" sz="1200">
                <a:solidFill>
                  <a:schemeClr val="dk1"/>
                </a:solidFill>
                <a:latin typeface="Source Sans Pro"/>
                <a:ea typeface="Source Sans Pro"/>
                <a:cs typeface="Source Sans Pro"/>
                <a:sym typeface="Source Sans Pro"/>
              </a:rPr>
            </a:br>
            <a:r>
              <a:rPr lang="en" sz="1200">
                <a:solidFill>
                  <a:schemeClr val="dk1"/>
                </a:solidFill>
                <a:latin typeface="Source Sans Pro"/>
                <a:ea typeface="Source Sans Pro"/>
                <a:cs typeface="Source Sans Pro"/>
                <a:sym typeface="Source Sans Pro"/>
              </a:rPr>
              <a:t>including icons by </a:t>
            </a:r>
            <a:r>
              <a:rPr lang="en" sz="12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lang="en" sz="12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b="1">
              <a:solidFill>
                <a:schemeClr val="dk1"/>
              </a:solidFill>
              <a:latin typeface="Source Sans Pro"/>
              <a:ea typeface="Source Sans Pro"/>
              <a:cs typeface="Source Sans Pro"/>
              <a:sym typeface="Source Sans Pro"/>
            </a:endParaRPr>
          </a:p>
        </p:txBody>
      </p:sp>
      <p:grpSp>
        <p:nvGrpSpPr>
          <p:cNvPr id="1128" name="Google Shape;1128;p24"/>
          <p:cNvGrpSpPr/>
          <p:nvPr/>
        </p:nvGrpSpPr>
        <p:grpSpPr>
          <a:xfrm>
            <a:off x="276960" y="559992"/>
            <a:ext cx="8590080" cy="4280742"/>
            <a:chOff x="276960" y="559992"/>
            <a:chExt cx="8590080" cy="4280742"/>
          </a:xfrm>
        </p:grpSpPr>
        <p:grpSp>
          <p:nvGrpSpPr>
            <p:cNvPr id="1129" name="Google Shape;1129;p24"/>
            <p:cNvGrpSpPr/>
            <p:nvPr/>
          </p:nvGrpSpPr>
          <p:grpSpPr>
            <a:xfrm rot="5400000">
              <a:off x="7753357" y="986377"/>
              <a:ext cx="1540067" cy="687298"/>
              <a:chOff x="-363350" y="-51188"/>
              <a:chExt cx="1540067" cy="687298"/>
            </a:xfrm>
          </p:grpSpPr>
          <p:sp>
            <p:nvSpPr>
              <p:cNvPr id="1130" name="Google Shape;1130;p24"/>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4"/>
              <p:cNvGrpSpPr/>
              <p:nvPr/>
            </p:nvGrpSpPr>
            <p:grpSpPr>
              <a:xfrm>
                <a:off x="-363350" y="-51188"/>
                <a:ext cx="1540067" cy="687298"/>
                <a:chOff x="-363350" y="-51188"/>
                <a:chExt cx="1540067" cy="687298"/>
              </a:xfrm>
            </p:grpSpPr>
            <p:sp>
              <p:nvSpPr>
                <p:cNvPr id="1136" name="Google Shape;1136;p24"/>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24"/>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24"/>
            <p:cNvGrpSpPr/>
            <p:nvPr/>
          </p:nvGrpSpPr>
          <p:grpSpPr>
            <a:xfrm rot="5400000">
              <a:off x="-1610694" y="2447664"/>
              <a:ext cx="4280723" cy="505416"/>
              <a:chOff x="2258298" y="3894721"/>
              <a:chExt cx="3784567" cy="505416"/>
            </a:xfrm>
          </p:grpSpPr>
          <p:cxnSp>
            <p:nvCxnSpPr>
              <p:cNvPr id="1168" name="Google Shape;1168;p24"/>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69" name="Google Shape;1169;p24"/>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0" name="Google Shape;1170;p24"/>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1" name="Google Shape;1171;p24"/>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172" name="Google Shape;1172;p24"/>
            <p:cNvGrpSpPr/>
            <p:nvPr/>
          </p:nvGrpSpPr>
          <p:grpSpPr>
            <a:xfrm>
              <a:off x="3397225" y="560000"/>
              <a:ext cx="3104100" cy="390600"/>
              <a:chOff x="3778225" y="560000"/>
              <a:chExt cx="3104100" cy="390600"/>
            </a:xfrm>
          </p:grpSpPr>
          <p:sp>
            <p:nvSpPr>
              <p:cNvPr id="1173" name="Google Shape;1173;p24"/>
              <p:cNvSpPr/>
              <p:nvPr/>
            </p:nvSpPr>
            <p:spPr>
              <a:xfrm>
                <a:off x="3778225" y="560000"/>
                <a:ext cx="3104100" cy="390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rot="5400000">
                <a:off x="3868757" y="686900"/>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5" name="Google Shape;1175;p24"/>
              <p:cNvCxnSpPr/>
              <p:nvPr/>
            </p:nvCxnSpPr>
            <p:spPr>
              <a:xfrm>
                <a:off x="4089978" y="755300"/>
                <a:ext cx="2676300" cy="0"/>
              </a:xfrm>
              <a:prstGeom prst="straightConnector1">
                <a:avLst/>
              </a:prstGeom>
              <a:noFill/>
              <a:ln w="19050" cap="flat" cmpd="sng">
                <a:solidFill>
                  <a:schemeClr val="dk1"/>
                </a:solidFill>
                <a:prstDash val="solid"/>
                <a:round/>
                <a:headEnd type="none" w="med" len="med"/>
                <a:tailEnd type="none" w="med" len="med"/>
              </a:ln>
            </p:spPr>
          </p:cxnSp>
          <p:sp>
            <p:nvSpPr>
              <p:cNvPr id="1176" name="Google Shape;1176;p24"/>
              <p:cNvSpPr/>
              <p:nvPr/>
            </p:nvSpPr>
            <p:spPr>
              <a:xfrm>
                <a:off x="5822714" y="686900"/>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24"/>
            <p:cNvGrpSpPr/>
            <p:nvPr/>
          </p:nvGrpSpPr>
          <p:grpSpPr>
            <a:xfrm>
              <a:off x="1010736" y="560011"/>
              <a:ext cx="2165692" cy="590257"/>
              <a:chOff x="489414" y="450012"/>
              <a:chExt cx="2153203" cy="586912"/>
            </a:xfrm>
          </p:grpSpPr>
          <p:sp>
            <p:nvSpPr>
              <p:cNvPr id="1178" name="Google Shape;1178;p24"/>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182" name="Google Shape;1182;p24"/>
              <p:cNvGrpSpPr/>
              <p:nvPr/>
            </p:nvGrpSpPr>
            <p:grpSpPr>
              <a:xfrm>
                <a:off x="1572867" y="731342"/>
                <a:ext cx="294584" cy="35024"/>
                <a:chOff x="1711525" y="661375"/>
                <a:chExt cx="454254" cy="54000"/>
              </a:xfrm>
            </p:grpSpPr>
            <p:sp>
              <p:nvSpPr>
                <p:cNvPr id="1183" name="Google Shape;1183;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24"/>
            <p:cNvGrpSpPr/>
            <p:nvPr/>
          </p:nvGrpSpPr>
          <p:grpSpPr>
            <a:xfrm>
              <a:off x="6588961" y="4188217"/>
              <a:ext cx="2153203" cy="586912"/>
              <a:chOff x="4270828" y="4327992"/>
              <a:chExt cx="2153203" cy="586912"/>
            </a:xfrm>
          </p:grpSpPr>
          <p:sp>
            <p:nvSpPr>
              <p:cNvPr id="1187" name="Google Shape;1187;p24"/>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4"/>
              <p:cNvGrpSpPr/>
              <p:nvPr/>
            </p:nvGrpSpPr>
            <p:grpSpPr>
              <a:xfrm>
                <a:off x="5346150" y="4812101"/>
                <a:ext cx="294584" cy="35024"/>
                <a:chOff x="1711525" y="661375"/>
                <a:chExt cx="454254" cy="54000"/>
              </a:xfrm>
            </p:grpSpPr>
            <p:sp>
              <p:nvSpPr>
                <p:cNvPr id="1189" name="Google Shape;1189;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4339532" y="4600225"/>
                <a:ext cx="891886" cy="246900"/>
                <a:chOff x="1328423" y="517474"/>
                <a:chExt cx="891886" cy="246900"/>
              </a:xfrm>
            </p:grpSpPr>
            <p:sp>
              <p:nvSpPr>
                <p:cNvPr id="1193" name="Google Shape;1193;p24"/>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42625" y="322050"/>
            <a:ext cx="8494750" cy="4499400"/>
            <a:chOff x="342625" y="322050"/>
            <a:chExt cx="8494750" cy="4499400"/>
          </a:xfrm>
        </p:grpSpPr>
        <p:grpSp>
          <p:nvGrpSpPr>
            <p:cNvPr id="69" name="Google Shape;69;p3"/>
            <p:cNvGrpSpPr/>
            <p:nvPr/>
          </p:nvGrpSpPr>
          <p:grpSpPr>
            <a:xfrm>
              <a:off x="342625" y="322050"/>
              <a:ext cx="1774253" cy="4499400"/>
              <a:chOff x="4336300" y="1354950"/>
              <a:chExt cx="1774253" cy="4499400"/>
            </a:xfrm>
          </p:grpSpPr>
          <p:sp>
            <p:nvSpPr>
              <p:cNvPr id="70" name="Google Shape;70;p3"/>
              <p:cNvSpPr/>
              <p:nvPr/>
            </p:nvSpPr>
            <p:spPr>
              <a:xfrm>
                <a:off x="4336300" y="1354950"/>
                <a:ext cx="1774200" cy="4499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4336300" y="1354950"/>
                <a:ext cx="1774253" cy="270554"/>
                <a:chOff x="4632152" y="1147729"/>
                <a:chExt cx="1774253" cy="270554"/>
              </a:xfrm>
            </p:grpSpPr>
            <p:sp>
              <p:nvSpPr>
                <p:cNvPr id="72" name="Google Shape;72;p3"/>
                <p:cNvSpPr/>
                <p:nvPr/>
              </p:nvSpPr>
              <p:spPr>
                <a:xfrm>
                  <a:off x="4632152" y="1147729"/>
                  <a:ext cx="1774253"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6202848" y="1213287"/>
                  <a:ext cx="139356" cy="139356"/>
                  <a:chOff x="3300229" y="786025"/>
                  <a:chExt cx="116275" cy="116275"/>
                </a:xfrm>
              </p:grpSpPr>
              <p:sp>
                <p:nvSpPr>
                  <p:cNvPr id="74" name="Google Shape;74;p3"/>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 name="Google Shape;77;p3"/>
            <p:cNvGrpSpPr/>
            <p:nvPr/>
          </p:nvGrpSpPr>
          <p:grpSpPr>
            <a:xfrm>
              <a:off x="7463172" y="322050"/>
              <a:ext cx="1331775" cy="874238"/>
              <a:chOff x="7712444" y="104700"/>
              <a:chExt cx="1331775" cy="874238"/>
            </a:xfrm>
          </p:grpSpPr>
          <p:grpSp>
            <p:nvGrpSpPr>
              <p:cNvPr id="78" name="Google Shape;78;p3"/>
              <p:cNvGrpSpPr/>
              <p:nvPr/>
            </p:nvGrpSpPr>
            <p:grpSpPr>
              <a:xfrm>
                <a:off x="7864844" y="104700"/>
                <a:ext cx="1179375" cy="726475"/>
                <a:chOff x="1510375" y="4002500"/>
                <a:chExt cx="1179375" cy="726475"/>
              </a:xfrm>
            </p:grpSpPr>
            <p:sp>
              <p:nvSpPr>
                <p:cNvPr id="79" name="Google Shape;79;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7788644" y="180900"/>
                <a:ext cx="1179375" cy="726475"/>
                <a:chOff x="1510375" y="4002500"/>
                <a:chExt cx="1179375" cy="726475"/>
              </a:xfrm>
            </p:grpSpPr>
            <p:sp>
              <p:nvSpPr>
                <p:cNvPr id="91" name="Google Shape;91;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7712444" y="252463"/>
                <a:ext cx="1179375" cy="726475"/>
                <a:chOff x="1510375" y="4002500"/>
                <a:chExt cx="1179375" cy="726475"/>
              </a:xfrm>
            </p:grpSpPr>
            <p:sp>
              <p:nvSpPr>
                <p:cNvPr id="103" name="Google Shape;103;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114;p3"/>
            <p:cNvGrpSpPr/>
            <p:nvPr/>
          </p:nvGrpSpPr>
          <p:grpSpPr>
            <a:xfrm>
              <a:off x="2349839" y="3921264"/>
              <a:ext cx="1540067" cy="687298"/>
              <a:chOff x="-363350" y="-51188"/>
              <a:chExt cx="1540067" cy="687298"/>
            </a:xfrm>
          </p:grpSpPr>
          <p:sp>
            <p:nvSpPr>
              <p:cNvPr id="115" name="Google Shape;115;p3"/>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3"/>
              <p:cNvGrpSpPr/>
              <p:nvPr/>
            </p:nvGrpSpPr>
            <p:grpSpPr>
              <a:xfrm>
                <a:off x="-363350" y="-51188"/>
                <a:ext cx="1540067" cy="687298"/>
                <a:chOff x="-363350" y="-51188"/>
                <a:chExt cx="1540067" cy="687298"/>
              </a:xfrm>
            </p:grpSpPr>
            <p:sp>
              <p:nvSpPr>
                <p:cNvPr id="121" name="Google Shape;121;p3"/>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3"/>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a:off x="8276093" y="2242975"/>
              <a:ext cx="291050" cy="657525"/>
              <a:chOff x="7875018" y="1882075"/>
              <a:chExt cx="291050" cy="657525"/>
            </a:xfrm>
          </p:grpSpPr>
          <p:sp>
            <p:nvSpPr>
              <p:cNvPr id="153" name="Google Shape;153;p3"/>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3"/>
            <p:cNvGrpSpPr/>
            <p:nvPr/>
          </p:nvGrpSpPr>
          <p:grpSpPr>
            <a:xfrm>
              <a:off x="2365632" y="691023"/>
              <a:ext cx="4848787" cy="505416"/>
              <a:chOff x="2258298" y="3894721"/>
              <a:chExt cx="3784567" cy="505416"/>
            </a:xfrm>
          </p:grpSpPr>
          <p:cxnSp>
            <p:nvCxnSpPr>
              <p:cNvPr id="156" name="Google Shape;156;p3"/>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7" name="Google Shape;157;p3"/>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8" name="Google Shape;158;p3"/>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9" name="Google Shape;159;p3"/>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60" name="Google Shape;160;p3"/>
            <p:cNvGrpSpPr/>
            <p:nvPr/>
          </p:nvGrpSpPr>
          <p:grpSpPr>
            <a:xfrm>
              <a:off x="4122875" y="4098725"/>
              <a:ext cx="4714500" cy="629464"/>
              <a:chOff x="4122875" y="4098725"/>
              <a:chExt cx="4714500" cy="629464"/>
            </a:xfrm>
          </p:grpSpPr>
          <p:grpSp>
            <p:nvGrpSpPr>
              <p:cNvPr id="161" name="Google Shape;161;p3"/>
              <p:cNvGrpSpPr/>
              <p:nvPr/>
            </p:nvGrpSpPr>
            <p:grpSpPr>
              <a:xfrm>
                <a:off x="4122875" y="4098725"/>
                <a:ext cx="4714500" cy="332400"/>
                <a:chOff x="4122875" y="4098725"/>
                <a:chExt cx="4714500" cy="332400"/>
              </a:xfrm>
            </p:grpSpPr>
            <p:sp>
              <p:nvSpPr>
                <p:cNvPr id="162" name="Google Shape;162;p3"/>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3"/>
                <p:cNvGrpSpPr/>
                <p:nvPr/>
              </p:nvGrpSpPr>
              <p:grpSpPr>
                <a:xfrm>
                  <a:off x="4515789" y="4196525"/>
                  <a:ext cx="4096800" cy="136800"/>
                  <a:chOff x="4535725" y="4196525"/>
                  <a:chExt cx="4096800" cy="136800"/>
                </a:xfrm>
              </p:grpSpPr>
              <p:cxnSp>
                <p:nvCxnSpPr>
                  <p:cNvPr id="165" name="Google Shape;165;p3"/>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66" name="Google Shape;166;p3"/>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p:nvPr/>
            </p:nvSpPr>
            <p:spPr>
              <a:xfrm>
                <a:off x="7433279" y="425171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 name="Google Shape;168;p3"/>
          <p:cNvSpPr txBox="1">
            <a:spLocks noGrp="1"/>
          </p:cNvSpPr>
          <p:nvPr>
            <p:ph type="title"/>
          </p:nvPr>
        </p:nvSpPr>
        <p:spPr>
          <a:xfrm>
            <a:off x="2349850" y="2011350"/>
            <a:ext cx="55152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9" name="Google Shape;169;p3"/>
          <p:cNvSpPr txBox="1">
            <a:spLocks noGrp="1"/>
          </p:cNvSpPr>
          <p:nvPr>
            <p:ph type="title" idx="2" hasCustomPrompt="1"/>
          </p:nvPr>
        </p:nvSpPr>
        <p:spPr>
          <a:xfrm>
            <a:off x="874788" y="2247779"/>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0" name="Google Shape;170;p3"/>
          <p:cNvSpPr txBox="1">
            <a:spLocks noGrp="1"/>
          </p:cNvSpPr>
          <p:nvPr>
            <p:ph type="subTitle" idx="1"/>
          </p:nvPr>
        </p:nvSpPr>
        <p:spPr>
          <a:xfrm>
            <a:off x="2349851" y="2974375"/>
            <a:ext cx="5515200" cy="33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196"/>
        <p:cNvGrpSpPr/>
        <p:nvPr/>
      </p:nvGrpSpPr>
      <p:grpSpPr>
        <a:xfrm>
          <a:off x="0" y="0"/>
          <a:ext cx="0" cy="0"/>
          <a:chOff x="0" y="0"/>
          <a:chExt cx="0" cy="0"/>
        </a:xfrm>
      </p:grpSpPr>
      <p:grpSp>
        <p:nvGrpSpPr>
          <p:cNvPr id="1197" name="Google Shape;1197;p25"/>
          <p:cNvGrpSpPr/>
          <p:nvPr/>
        </p:nvGrpSpPr>
        <p:grpSpPr>
          <a:xfrm>
            <a:off x="76247" y="76209"/>
            <a:ext cx="8991507" cy="4991083"/>
            <a:chOff x="-25" y="152400"/>
            <a:chExt cx="8991507" cy="4991083"/>
          </a:xfrm>
        </p:grpSpPr>
        <p:sp>
          <p:nvSpPr>
            <p:cNvPr id="1198" name="Google Shape;1198;p2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5"/>
            <p:cNvGrpSpPr/>
            <p:nvPr/>
          </p:nvGrpSpPr>
          <p:grpSpPr>
            <a:xfrm>
              <a:off x="8788026" y="217953"/>
              <a:ext cx="139356" cy="139356"/>
              <a:chOff x="3300229" y="786025"/>
              <a:chExt cx="116275" cy="116275"/>
            </a:xfrm>
          </p:grpSpPr>
          <p:sp>
            <p:nvSpPr>
              <p:cNvPr id="1201" name="Google Shape;1201;p2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4" name="Google Shape;1204;p25"/>
          <p:cNvGrpSpPr/>
          <p:nvPr/>
        </p:nvGrpSpPr>
        <p:grpSpPr>
          <a:xfrm>
            <a:off x="240388" y="534352"/>
            <a:ext cx="8663224" cy="4336389"/>
            <a:chOff x="240388" y="534352"/>
            <a:chExt cx="8663224" cy="4336389"/>
          </a:xfrm>
        </p:grpSpPr>
        <p:grpSp>
          <p:nvGrpSpPr>
            <p:cNvPr id="1205" name="Google Shape;1205;p25"/>
            <p:cNvGrpSpPr/>
            <p:nvPr/>
          </p:nvGrpSpPr>
          <p:grpSpPr>
            <a:xfrm>
              <a:off x="7587196" y="4283288"/>
              <a:ext cx="1316416" cy="587453"/>
              <a:chOff x="7611021" y="496717"/>
              <a:chExt cx="1316416" cy="587453"/>
            </a:xfrm>
          </p:grpSpPr>
          <p:sp>
            <p:nvSpPr>
              <p:cNvPr id="1206" name="Google Shape;1206;p25"/>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25"/>
            <p:cNvGrpSpPr/>
            <p:nvPr/>
          </p:nvGrpSpPr>
          <p:grpSpPr>
            <a:xfrm flipH="1">
              <a:off x="240388" y="534352"/>
              <a:ext cx="1366293" cy="4336389"/>
              <a:chOff x="7503214" y="534352"/>
              <a:chExt cx="1366293" cy="4336389"/>
            </a:xfrm>
          </p:grpSpPr>
          <p:grpSp>
            <p:nvGrpSpPr>
              <p:cNvPr id="1243" name="Google Shape;1243;p25"/>
              <p:cNvGrpSpPr/>
              <p:nvPr/>
            </p:nvGrpSpPr>
            <p:grpSpPr>
              <a:xfrm rot="5400000">
                <a:off x="6447470" y="2448705"/>
                <a:ext cx="4336389" cy="507683"/>
                <a:chOff x="6856163" y="688475"/>
                <a:chExt cx="2083200" cy="525988"/>
              </a:xfrm>
            </p:grpSpPr>
            <p:cxnSp>
              <p:nvCxnSpPr>
                <p:cNvPr id="1244" name="Google Shape;1244;p2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5" name="Google Shape;1245;p2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6" name="Google Shape;1246;p2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7" name="Google Shape;1247;p2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1248" name="Google Shape;1248;p25"/>
              <p:cNvGrpSpPr/>
              <p:nvPr/>
            </p:nvGrpSpPr>
            <p:grpSpPr>
              <a:xfrm>
                <a:off x="7503214" y="706981"/>
                <a:ext cx="1023225" cy="291050"/>
                <a:chOff x="7503214" y="706981"/>
                <a:chExt cx="1023225" cy="291050"/>
              </a:xfrm>
            </p:grpSpPr>
            <p:sp>
              <p:nvSpPr>
                <p:cNvPr id="1249" name="Google Shape;1249;p25"/>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5">
    <p:spTree>
      <p:nvGrpSpPr>
        <p:cNvPr id="1" name="Shape 1252"/>
        <p:cNvGrpSpPr/>
        <p:nvPr/>
      </p:nvGrpSpPr>
      <p:grpSpPr>
        <a:xfrm>
          <a:off x="0" y="0"/>
          <a:ext cx="0" cy="0"/>
          <a:chOff x="0" y="0"/>
          <a:chExt cx="0" cy="0"/>
        </a:xfrm>
      </p:grpSpPr>
      <p:grpSp>
        <p:nvGrpSpPr>
          <p:cNvPr id="1253" name="Google Shape;1253;p26"/>
          <p:cNvGrpSpPr/>
          <p:nvPr/>
        </p:nvGrpSpPr>
        <p:grpSpPr>
          <a:xfrm>
            <a:off x="76247" y="76200"/>
            <a:ext cx="8991506" cy="4991091"/>
            <a:chOff x="76247" y="76200"/>
            <a:chExt cx="8991506" cy="4991091"/>
          </a:xfrm>
        </p:grpSpPr>
        <p:sp>
          <p:nvSpPr>
            <p:cNvPr id="1254" name="Google Shape;1254;p2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26"/>
            <p:cNvGrpSpPr/>
            <p:nvPr/>
          </p:nvGrpSpPr>
          <p:grpSpPr>
            <a:xfrm>
              <a:off x="76247" y="76200"/>
              <a:ext cx="8991482" cy="270554"/>
              <a:chOff x="495040" y="1057247"/>
              <a:chExt cx="8991482" cy="270554"/>
            </a:xfrm>
          </p:grpSpPr>
          <p:sp>
            <p:nvSpPr>
              <p:cNvPr id="1256" name="Google Shape;1256;p2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26"/>
              <p:cNvGrpSpPr/>
              <p:nvPr/>
            </p:nvGrpSpPr>
            <p:grpSpPr>
              <a:xfrm flipH="1">
                <a:off x="559172" y="1122848"/>
                <a:ext cx="560767" cy="139276"/>
                <a:chOff x="4771000" y="1122848"/>
                <a:chExt cx="560767" cy="139276"/>
              </a:xfrm>
            </p:grpSpPr>
            <p:grpSp>
              <p:nvGrpSpPr>
                <p:cNvPr id="1258" name="Google Shape;1258;p26"/>
                <p:cNvGrpSpPr/>
                <p:nvPr/>
              </p:nvGrpSpPr>
              <p:grpSpPr>
                <a:xfrm>
                  <a:off x="5192567" y="1122848"/>
                  <a:ext cx="139200" cy="139200"/>
                  <a:chOff x="5192567" y="1122848"/>
                  <a:chExt cx="139200" cy="139200"/>
                </a:xfrm>
              </p:grpSpPr>
              <p:sp>
                <p:nvSpPr>
                  <p:cNvPr id="1259" name="Google Shape;1259;p26"/>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26"/>
                <p:cNvGrpSpPr/>
                <p:nvPr/>
              </p:nvGrpSpPr>
              <p:grpSpPr>
                <a:xfrm>
                  <a:off x="4771000" y="1122849"/>
                  <a:ext cx="139200" cy="139200"/>
                  <a:chOff x="5192500" y="1122925"/>
                  <a:chExt cx="139200" cy="139200"/>
                </a:xfrm>
              </p:grpSpPr>
              <p:sp>
                <p:nvSpPr>
                  <p:cNvPr id="1263" name="Google Shape;1263;p26"/>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6"/>
                <p:cNvGrpSpPr/>
                <p:nvPr/>
              </p:nvGrpSpPr>
              <p:grpSpPr>
                <a:xfrm>
                  <a:off x="4981783" y="1122924"/>
                  <a:ext cx="139200" cy="139200"/>
                  <a:chOff x="4981783" y="1122924"/>
                  <a:chExt cx="139200" cy="139200"/>
                </a:xfrm>
              </p:grpSpPr>
              <p:sp>
                <p:nvSpPr>
                  <p:cNvPr id="1266" name="Google Shape;1266;p26"/>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68" name="Google Shape;1268;p26"/>
          <p:cNvGrpSpPr/>
          <p:nvPr/>
        </p:nvGrpSpPr>
        <p:grpSpPr>
          <a:xfrm>
            <a:off x="326489" y="614305"/>
            <a:ext cx="8491880" cy="4219295"/>
            <a:chOff x="326489" y="614305"/>
            <a:chExt cx="8491880" cy="4219295"/>
          </a:xfrm>
        </p:grpSpPr>
        <p:grpSp>
          <p:nvGrpSpPr>
            <p:cNvPr id="1269" name="Google Shape;1269;p26"/>
            <p:cNvGrpSpPr/>
            <p:nvPr/>
          </p:nvGrpSpPr>
          <p:grpSpPr>
            <a:xfrm>
              <a:off x="326489" y="4146302"/>
              <a:ext cx="1540067" cy="687298"/>
              <a:chOff x="-363350" y="-51188"/>
              <a:chExt cx="1540067" cy="687298"/>
            </a:xfrm>
          </p:grpSpPr>
          <p:sp>
            <p:nvSpPr>
              <p:cNvPr id="1270" name="Google Shape;1270;p2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26"/>
              <p:cNvGrpSpPr/>
              <p:nvPr/>
            </p:nvGrpSpPr>
            <p:grpSpPr>
              <a:xfrm>
                <a:off x="-363350" y="-51188"/>
                <a:ext cx="1540067" cy="687298"/>
                <a:chOff x="-363350" y="-51188"/>
                <a:chExt cx="1540067" cy="687298"/>
              </a:xfrm>
            </p:grpSpPr>
            <p:sp>
              <p:nvSpPr>
                <p:cNvPr id="1276" name="Google Shape;1276;p2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2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6"/>
            <p:cNvGrpSpPr/>
            <p:nvPr/>
          </p:nvGrpSpPr>
          <p:grpSpPr>
            <a:xfrm>
              <a:off x="854985" y="614305"/>
              <a:ext cx="1913983" cy="521706"/>
              <a:chOff x="489414" y="450012"/>
              <a:chExt cx="2153203" cy="586912"/>
            </a:xfrm>
          </p:grpSpPr>
          <p:sp>
            <p:nvSpPr>
              <p:cNvPr id="1308" name="Google Shape;1308;p26"/>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26"/>
              <p:cNvGrpSpPr/>
              <p:nvPr/>
            </p:nvGrpSpPr>
            <p:grpSpPr>
              <a:xfrm>
                <a:off x="584420" y="519414"/>
                <a:ext cx="1963411" cy="246971"/>
                <a:chOff x="571861" y="517439"/>
                <a:chExt cx="1963411" cy="246971"/>
              </a:xfrm>
            </p:grpSpPr>
            <p:sp>
              <p:nvSpPr>
                <p:cNvPr id="1310" name="Google Shape;1310;p26"/>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1316" name="Google Shape;1316;p26"/>
            <p:cNvGrpSpPr/>
            <p:nvPr/>
          </p:nvGrpSpPr>
          <p:grpSpPr>
            <a:xfrm>
              <a:off x="326493" y="614305"/>
              <a:ext cx="291050" cy="657525"/>
              <a:chOff x="7875018" y="1882075"/>
              <a:chExt cx="291050" cy="657525"/>
            </a:xfrm>
          </p:grpSpPr>
          <p:sp>
            <p:nvSpPr>
              <p:cNvPr id="1317" name="Google Shape;1317;p26"/>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26"/>
            <p:cNvGrpSpPr/>
            <p:nvPr/>
          </p:nvGrpSpPr>
          <p:grpSpPr>
            <a:xfrm>
              <a:off x="3006410" y="614305"/>
              <a:ext cx="5811959" cy="505416"/>
              <a:chOff x="2258298" y="3894721"/>
              <a:chExt cx="3784567" cy="505416"/>
            </a:xfrm>
          </p:grpSpPr>
          <p:cxnSp>
            <p:nvCxnSpPr>
              <p:cNvPr id="1320" name="Google Shape;1320;p26"/>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1" name="Google Shape;1321;p26"/>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2" name="Google Shape;1322;p26"/>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3" name="Google Shape;1323;p26"/>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1324" name="Google Shape;1324;p26"/>
            <p:cNvGrpSpPr/>
            <p:nvPr/>
          </p:nvGrpSpPr>
          <p:grpSpPr>
            <a:xfrm>
              <a:off x="4103869" y="4501200"/>
              <a:ext cx="4714500" cy="332400"/>
              <a:chOff x="4122875" y="4098725"/>
              <a:chExt cx="4714500" cy="332400"/>
            </a:xfrm>
          </p:grpSpPr>
          <p:sp>
            <p:nvSpPr>
              <p:cNvPr id="1325" name="Google Shape;1325;p26"/>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26"/>
              <p:cNvGrpSpPr/>
              <p:nvPr/>
            </p:nvGrpSpPr>
            <p:grpSpPr>
              <a:xfrm>
                <a:off x="4515789" y="4196525"/>
                <a:ext cx="4096800" cy="136800"/>
                <a:chOff x="4535725" y="4196525"/>
                <a:chExt cx="4096800" cy="136800"/>
              </a:xfrm>
            </p:grpSpPr>
            <p:cxnSp>
              <p:nvCxnSpPr>
                <p:cNvPr id="1328" name="Google Shape;1328;p26"/>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329" name="Google Shape;1329;p26"/>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5"/>
          <p:cNvSpPr txBox="1">
            <a:spLocks noGrp="1"/>
          </p:cNvSpPr>
          <p:nvPr>
            <p:ph type="subTitle" idx="1"/>
          </p:nvPr>
        </p:nvSpPr>
        <p:spPr>
          <a:xfrm>
            <a:off x="124195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0" name="Google Shape;230;p5"/>
          <p:cNvSpPr txBox="1">
            <a:spLocks noGrp="1"/>
          </p:cNvSpPr>
          <p:nvPr>
            <p:ph type="subTitle" idx="2"/>
          </p:nvPr>
        </p:nvSpPr>
        <p:spPr>
          <a:xfrm>
            <a:off x="1241958"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1" name="Google Shape;231;p5"/>
          <p:cNvSpPr txBox="1">
            <a:spLocks noGrp="1"/>
          </p:cNvSpPr>
          <p:nvPr>
            <p:ph type="subTitle" idx="3"/>
          </p:nvPr>
        </p:nvSpPr>
        <p:spPr>
          <a:xfrm>
            <a:off x="540847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2" name="Google Shape;232;p5"/>
          <p:cNvSpPr txBox="1">
            <a:spLocks noGrp="1"/>
          </p:cNvSpPr>
          <p:nvPr>
            <p:ph type="subTitle" idx="4"/>
          </p:nvPr>
        </p:nvSpPr>
        <p:spPr>
          <a:xfrm>
            <a:off x="5408477"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3" name="Google Shape;233;p5"/>
          <p:cNvSpPr txBox="1">
            <a:spLocks noGrp="1"/>
          </p:cNvSpPr>
          <p:nvPr>
            <p:ph type="title"/>
          </p:nvPr>
        </p:nvSpPr>
        <p:spPr>
          <a:xfrm>
            <a:off x="617550" y="556400"/>
            <a:ext cx="6389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4" name="Google Shape;234;p5"/>
          <p:cNvSpPr txBox="1">
            <a:spLocks noGrp="1"/>
          </p:cNvSpPr>
          <p:nvPr>
            <p:ph type="title" idx="5" hasCustomPrompt="1"/>
          </p:nvPr>
        </p:nvSpPr>
        <p:spPr>
          <a:xfrm>
            <a:off x="201265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5" name="Google Shape;235;p5"/>
          <p:cNvSpPr txBox="1">
            <a:spLocks noGrp="1"/>
          </p:cNvSpPr>
          <p:nvPr>
            <p:ph type="title" idx="6" hasCustomPrompt="1"/>
          </p:nvPr>
        </p:nvSpPr>
        <p:spPr>
          <a:xfrm>
            <a:off x="617917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236" name="Google Shape;236;p5"/>
          <p:cNvGrpSpPr/>
          <p:nvPr/>
        </p:nvGrpSpPr>
        <p:grpSpPr>
          <a:xfrm>
            <a:off x="76247" y="76209"/>
            <a:ext cx="8991507" cy="4991083"/>
            <a:chOff x="-25" y="152400"/>
            <a:chExt cx="8991507" cy="4991083"/>
          </a:xfrm>
        </p:grpSpPr>
        <p:sp>
          <p:nvSpPr>
            <p:cNvPr id="237" name="Google Shape;237;p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8788026" y="217953"/>
              <a:ext cx="139356" cy="139356"/>
              <a:chOff x="3300229" y="786025"/>
              <a:chExt cx="116275" cy="116275"/>
            </a:xfrm>
          </p:grpSpPr>
          <p:sp>
            <p:nvSpPr>
              <p:cNvPr id="240" name="Google Shape;240;p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501188" y="508770"/>
            <a:ext cx="2427345" cy="531616"/>
            <a:chOff x="6856163" y="688475"/>
            <a:chExt cx="2083200" cy="525988"/>
          </a:xfrm>
        </p:grpSpPr>
        <p:cxnSp>
          <p:nvCxnSpPr>
            <p:cNvPr id="244" name="Google Shape;244;p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5" name="Google Shape;245;p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6" name="Google Shape;246;p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7" name="Google Shape;247;p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8"/>
        <p:cNvGrpSpPr/>
        <p:nvPr/>
      </p:nvGrpSpPr>
      <p:grpSpPr>
        <a:xfrm>
          <a:off x="0" y="0"/>
          <a:ext cx="0" cy="0"/>
          <a:chOff x="0" y="0"/>
          <a:chExt cx="0" cy="0"/>
        </a:xfrm>
      </p:grpSpPr>
      <p:grpSp>
        <p:nvGrpSpPr>
          <p:cNvPr id="249" name="Google Shape;249;p6"/>
          <p:cNvGrpSpPr/>
          <p:nvPr/>
        </p:nvGrpSpPr>
        <p:grpSpPr>
          <a:xfrm>
            <a:off x="76247" y="76209"/>
            <a:ext cx="8991507" cy="4991083"/>
            <a:chOff x="-25" y="152400"/>
            <a:chExt cx="8991507" cy="4991083"/>
          </a:xfrm>
        </p:grpSpPr>
        <p:sp>
          <p:nvSpPr>
            <p:cNvPr id="250" name="Google Shape;250;p6"/>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6"/>
            <p:cNvGrpSpPr/>
            <p:nvPr/>
          </p:nvGrpSpPr>
          <p:grpSpPr>
            <a:xfrm>
              <a:off x="8788026" y="217953"/>
              <a:ext cx="139356" cy="139356"/>
              <a:chOff x="3300229" y="786025"/>
              <a:chExt cx="116275" cy="116275"/>
            </a:xfrm>
          </p:grpSpPr>
          <p:sp>
            <p:nvSpPr>
              <p:cNvPr id="253" name="Google Shape;253;p6"/>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6" name="Google Shape;256;p6"/>
          <p:cNvSpPr txBox="1">
            <a:spLocks noGrp="1"/>
          </p:cNvSpPr>
          <p:nvPr>
            <p:ph type="title"/>
          </p:nvPr>
        </p:nvSpPr>
        <p:spPr>
          <a:xfrm>
            <a:off x="617550" y="556400"/>
            <a:ext cx="63255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57" name="Google Shape;257;p6"/>
          <p:cNvGrpSpPr/>
          <p:nvPr/>
        </p:nvGrpSpPr>
        <p:grpSpPr>
          <a:xfrm>
            <a:off x="7611021" y="496717"/>
            <a:ext cx="1316416" cy="587453"/>
            <a:chOff x="7611021" y="496717"/>
            <a:chExt cx="1316416" cy="587453"/>
          </a:xfrm>
        </p:grpSpPr>
        <p:sp>
          <p:nvSpPr>
            <p:cNvPr id="258" name="Google Shape;258;p6"/>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4"/>
        <p:cNvGrpSpPr/>
        <p:nvPr/>
      </p:nvGrpSpPr>
      <p:grpSpPr>
        <a:xfrm>
          <a:off x="0" y="0"/>
          <a:ext cx="0" cy="0"/>
          <a:chOff x="0" y="0"/>
          <a:chExt cx="0" cy="0"/>
        </a:xfrm>
      </p:grpSpPr>
      <p:sp>
        <p:nvSpPr>
          <p:cNvPr id="295" name="Google Shape;295;p7"/>
          <p:cNvSpPr txBox="1">
            <a:spLocks noGrp="1"/>
          </p:cNvSpPr>
          <p:nvPr>
            <p:ph type="subTitle" idx="1"/>
          </p:nvPr>
        </p:nvSpPr>
        <p:spPr>
          <a:xfrm>
            <a:off x="4548490" y="2782950"/>
            <a:ext cx="29589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96" name="Google Shape;296;p7"/>
          <p:cNvSpPr txBox="1">
            <a:spLocks noGrp="1"/>
          </p:cNvSpPr>
          <p:nvPr>
            <p:ph type="title"/>
          </p:nvPr>
        </p:nvSpPr>
        <p:spPr>
          <a:xfrm>
            <a:off x="4548490" y="1830478"/>
            <a:ext cx="2958900" cy="92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297" name="Google Shape;297;p7"/>
          <p:cNvGrpSpPr/>
          <p:nvPr/>
        </p:nvGrpSpPr>
        <p:grpSpPr>
          <a:xfrm>
            <a:off x="76247" y="76209"/>
            <a:ext cx="8991507" cy="4991083"/>
            <a:chOff x="-25" y="152400"/>
            <a:chExt cx="8991507" cy="4991083"/>
          </a:xfrm>
        </p:grpSpPr>
        <p:sp>
          <p:nvSpPr>
            <p:cNvPr id="298" name="Google Shape;298;p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7"/>
            <p:cNvGrpSpPr/>
            <p:nvPr/>
          </p:nvGrpSpPr>
          <p:grpSpPr>
            <a:xfrm>
              <a:off x="8788026" y="217953"/>
              <a:ext cx="139356" cy="139356"/>
              <a:chOff x="3300229" y="786025"/>
              <a:chExt cx="116275" cy="116275"/>
            </a:xfrm>
          </p:grpSpPr>
          <p:sp>
            <p:nvSpPr>
              <p:cNvPr id="301" name="Google Shape;301;p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7"/>
          <p:cNvGrpSpPr/>
          <p:nvPr/>
        </p:nvGrpSpPr>
        <p:grpSpPr>
          <a:xfrm>
            <a:off x="275625" y="539505"/>
            <a:ext cx="8592750" cy="4325464"/>
            <a:chOff x="275625" y="539505"/>
            <a:chExt cx="8592750" cy="4325464"/>
          </a:xfrm>
        </p:grpSpPr>
        <p:grpSp>
          <p:nvGrpSpPr>
            <p:cNvPr id="305" name="Google Shape;305;p7"/>
            <p:cNvGrpSpPr/>
            <p:nvPr/>
          </p:nvGrpSpPr>
          <p:grpSpPr>
            <a:xfrm rot="5400000">
              <a:off x="-150760" y="965889"/>
              <a:ext cx="1540067" cy="687298"/>
              <a:chOff x="-363350" y="-51188"/>
              <a:chExt cx="1540067" cy="687298"/>
            </a:xfrm>
          </p:grpSpPr>
          <p:sp>
            <p:nvSpPr>
              <p:cNvPr id="306" name="Google Shape;306;p7"/>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7"/>
              <p:cNvGrpSpPr/>
              <p:nvPr/>
            </p:nvGrpSpPr>
            <p:grpSpPr>
              <a:xfrm>
                <a:off x="-363350" y="-51188"/>
                <a:ext cx="1540067" cy="687298"/>
                <a:chOff x="-363350" y="-51188"/>
                <a:chExt cx="1540067" cy="687298"/>
              </a:xfrm>
            </p:grpSpPr>
            <p:sp>
              <p:nvSpPr>
                <p:cNvPr id="312" name="Google Shape;312;p7"/>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7"/>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7"/>
            <p:cNvGrpSpPr/>
            <p:nvPr/>
          </p:nvGrpSpPr>
          <p:grpSpPr>
            <a:xfrm>
              <a:off x="8186425" y="1495526"/>
              <a:ext cx="681950" cy="3369443"/>
              <a:chOff x="8186425" y="1495600"/>
              <a:chExt cx="681950" cy="3359700"/>
            </a:xfrm>
          </p:grpSpPr>
          <p:cxnSp>
            <p:nvCxnSpPr>
              <p:cNvPr id="344" name="Google Shape;344;p7"/>
              <p:cNvCxnSpPr/>
              <p:nvPr/>
            </p:nvCxnSpPr>
            <p:spPr>
              <a:xfrm rot="5400000">
                <a:off x="6847550"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5" name="Google Shape;345;p7"/>
              <p:cNvCxnSpPr/>
              <p:nvPr/>
            </p:nvCxnSpPr>
            <p:spPr>
              <a:xfrm rot="5400000">
                <a:off x="7188525"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6" name="Google Shape;346;p7"/>
              <p:cNvCxnSpPr/>
              <p:nvPr/>
            </p:nvCxnSpPr>
            <p:spPr>
              <a:xfrm rot="5400000">
                <a:off x="7018038"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7" name="Google Shape;347;p7"/>
              <p:cNvCxnSpPr/>
              <p:nvPr/>
            </p:nvCxnSpPr>
            <p:spPr>
              <a:xfrm rot="5400000">
                <a:off x="6677063"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8" name="Google Shape;348;p7"/>
              <p:cNvCxnSpPr/>
              <p:nvPr/>
            </p:nvCxnSpPr>
            <p:spPr>
              <a:xfrm rot="5400000">
                <a:off x="6506575" y="3175450"/>
                <a:ext cx="3359700" cy="0"/>
              </a:xfrm>
              <a:prstGeom prst="straightConnector1">
                <a:avLst/>
              </a:prstGeom>
              <a:noFill/>
              <a:ln w="19050" cap="flat" cmpd="sng">
                <a:solidFill>
                  <a:schemeClr val="dk1"/>
                </a:solidFill>
                <a:prstDash val="dot"/>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1714950" y="1717925"/>
            <a:ext cx="5714100" cy="22218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grpSp>
        <p:nvGrpSpPr>
          <p:cNvPr id="351" name="Google Shape;351;p8"/>
          <p:cNvGrpSpPr/>
          <p:nvPr/>
        </p:nvGrpSpPr>
        <p:grpSpPr>
          <a:xfrm>
            <a:off x="76247" y="76200"/>
            <a:ext cx="8991506" cy="4991091"/>
            <a:chOff x="76247" y="76200"/>
            <a:chExt cx="8991506" cy="4991091"/>
          </a:xfrm>
        </p:grpSpPr>
        <p:sp>
          <p:nvSpPr>
            <p:cNvPr id="352" name="Google Shape;352;p8"/>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8"/>
            <p:cNvGrpSpPr/>
            <p:nvPr/>
          </p:nvGrpSpPr>
          <p:grpSpPr>
            <a:xfrm>
              <a:off x="76247" y="76200"/>
              <a:ext cx="8991482" cy="270554"/>
              <a:chOff x="495040" y="1057247"/>
              <a:chExt cx="8991482" cy="270554"/>
            </a:xfrm>
          </p:grpSpPr>
          <p:sp>
            <p:nvSpPr>
              <p:cNvPr id="354" name="Google Shape;354;p8"/>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8"/>
              <p:cNvGrpSpPr/>
              <p:nvPr/>
            </p:nvGrpSpPr>
            <p:grpSpPr>
              <a:xfrm flipH="1">
                <a:off x="559172" y="1122848"/>
                <a:ext cx="560767" cy="139276"/>
                <a:chOff x="4771000" y="1122848"/>
                <a:chExt cx="560767" cy="139276"/>
              </a:xfrm>
            </p:grpSpPr>
            <p:grpSp>
              <p:nvGrpSpPr>
                <p:cNvPr id="356" name="Google Shape;356;p8"/>
                <p:cNvGrpSpPr/>
                <p:nvPr/>
              </p:nvGrpSpPr>
              <p:grpSpPr>
                <a:xfrm>
                  <a:off x="5192567" y="1122848"/>
                  <a:ext cx="139200" cy="139200"/>
                  <a:chOff x="5192567" y="1122848"/>
                  <a:chExt cx="139200" cy="139200"/>
                </a:xfrm>
              </p:grpSpPr>
              <p:sp>
                <p:nvSpPr>
                  <p:cNvPr id="357" name="Google Shape;357;p8"/>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8"/>
                <p:cNvGrpSpPr/>
                <p:nvPr/>
              </p:nvGrpSpPr>
              <p:grpSpPr>
                <a:xfrm>
                  <a:off x="4771000" y="1122849"/>
                  <a:ext cx="139200" cy="139200"/>
                  <a:chOff x="5192500" y="1122925"/>
                  <a:chExt cx="139200" cy="139200"/>
                </a:xfrm>
              </p:grpSpPr>
              <p:sp>
                <p:nvSpPr>
                  <p:cNvPr id="361" name="Google Shape;361;p8"/>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8"/>
                <p:cNvGrpSpPr/>
                <p:nvPr/>
              </p:nvGrpSpPr>
              <p:grpSpPr>
                <a:xfrm>
                  <a:off x="4981783" y="1122924"/>
                  <a:ext cx="139200" cy="139200"/>
                  <a:chOff x="4981783" y="1122924"/>
                  <a:chExt cx="139200" cy="139200"/>
                </a:xfrm>
              </p:grpSpPr>
              <p:sp>
                <p:nvSpPr>
                  <p:cNvPr id="364" name="Google Shape;364;p8"/>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6" name="Google Shape;366;p8"/>
          <p:cNvGrpSpPr/>
          <p:nvPr/>
        </p:nvGrpSpPr>
        <p:grpSpPr>
          <a:xfrm>
            <a:off x="355409" y="635641"/>
            <a:ext cx="8431669" cy="4201243"/>
            <a:chOff x="355409" y="635641"/>
            <a:chExt cx="8431669" cy="4201243"/>
          </a:xfrm>
        </p:grpSpPr>
        <p:grpSp>
          <p:nvGrpSpPr>
            <p:cNvPr id="367" name="Google Shape;367;p8"/>
            <p:cNvGrpSpPr/>
            <p:nvPr/>
          </p:nvGrpSpPr>
          <p:grpSpPr>
            <a:xfrm rot="5400000">
              <a:off x="-70948" y="1062025"/>
              <a:ext cx="1540067" cy="687298"/>
              <a:chOff x="-363350" y="-51188"/>
              <a:chExt cx="1540067" cy="687298"/>
            </a:xfrm>
          </p:grpSpPr>
          <p:sp>
            <p:nvSpPr>
              <p:cNvPr id="368" name="Google Shape;368;p8"/>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8"/>
              <p:cNvGrpSpPr/>
              <p:nvPr/>
            </p:nvGrpSpPr>
            <p:grpSpPr>
              <a:xfrm>
                <a:off x="-363350" y="-51188"/>
                <a:ext cx="1540067" cy="687298"/>
                <a:chOff x="-363350" y="-51188"/>
                <a:chExt cx="1540067" cy="687298"/>
              </a:xfrm>
            </p:grpSpPr>
            <p:sp>
              <p:nvSpPr>
                <p:cNvPr id="374" name="Google Shape;374;p8"/>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8"/>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a:off x="355409" y="3985202"/>
              <a:ext cx="687326" cy="851683"/>
              <a:chOff x="283597" y="3876221"/>
              <a:chExt cx="775325" cy="960725"/>
            </a:xfrm>
          </p:grpSpPr>
          <p:grpSp>
            <p:nvGrpSpPr>
              <p:cNvPr id="406" name="Google Shape;406;p8"/>
              <p:cNvGrpSpPr/>
              <p:nvPr/>
            </p:nvGrpSpPr>
            <p:grpSpPr>
              <a:xfrm>
                <a:off x="283597" y="3952421"/>
                <a:ext cx="699125" cy="884525"/>
                <a:chOff x="1036750" y="2657625"/>
                <a:chExt cx="699125" cy="884525"/>
              </a:xfrm>
            </p:grpSpPr>
            <p:sp>
              <p:nvSpPr>
                <p:cNvPr id="407" name="Google Shape;407;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8"/>
              <p:cNvGrpSpPr/>
              <p:nvPr/>
            </p:nvGrpSpPr>
            <p:grpSpPr>
              <a:xfrm>
                <a:off x="359797" y="3876221"/>
                <a:ext cx="699125" cy="884525"/>
                <a:chOff x="1036750" y="2657625"/>
                <a:chExt cx="699125" cy="884525"/>
              </a:xfrm>
            </p:grpSpPr>
            <p:sp>
              <p:nvSpPr>
                <p:cNvPr id="421" name="Google Shape;421;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8"/>
            <p:cNvGrpSpPr/>
            <p:nvPr/>
          </p:nvGrpSpPr>
          <p:grpSpPr>
            <a:xfrm>
              <a:off x="7128943" y="635650"/>
              <a:ext cx="1658135" cy="306250"/>
              <a:chOff x="7170195" y="4417350"/>
              <a:chExt cx="1658135" cy="306250"/>
            </a:xfrm>
          </p:grpSpPr>
          <p:sp>
            <p:nvSpPr>
              <p:cNvPr id="435" name="Google Shape;435;p8"/>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8"/>
              <p:cNvGrpSpPr/>
              <p:nvPr/>
            </p:nvGrpSpPr>
            <p:grpSpPr>
              <a:xfrm flipH="1">
                <a:off x="7234397" y="4500798"/>
                <a:ext cx="560767" cy="139276"/>
                <a:chOff x="4771000" y="1122848"/>
                <a:chExt cx="560767" cy="139276"/>
              </a:xfrm>
            </p:grpSpPr>
            <p:grpSp>
              <p:nvGrpSpPr>
                <p:cNvPr id="437" name="Google Shape;437;p8"/>
                <p:cNvGrpSpPr/>
                <p:nvPr/>
              </p:nvGrpSpPr>
              <p:grpSpPr>
                <a:xfrm>
                  <a:off x="5192567" y="1122848"/>
                  <a:ext cx="139200" cy="139200"/>
                  <a:chOff x="5192567" y="1122848"/>
                  <a:chExt cx="139200" cy="139200"/>
                </a:xfrm>
              </p:grpSpPr>
              <p:sp>
                <p:nvSpPr>
                  <p:cNvPr id="438" name="Google Shape;438;p8"/>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8"/>
                <p:cNvGrpSpPr/>
                <p:nvPr/>
              </p:nvGrpSpPr>
              <p:grpSpPr>
                <a:xfrm>
                  <a:off x="4771000" y="1122849"/>
                  <a:ext cx="139200" cy="139200"/>
                  <a:chOff x="5192500" y="1122925"/>
                  <a:chExt cx="139200" cy="139200"/>
                </a:xfrm>
              </p:grpSpPr>
              <p:sp>
                <p:nvSpPr>
                  <p:cNvPr id="442" name="Google Shape;442;p8"/>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a:off x="4981783" y="1122924"/>
                  <a:ext cx="139200" cy="139200"/>
                  <a:chOff x="4981783" y="1122924"/>
                  <a:chExt cx="139200" cy="139200"/>
                </a:xfrm>
              </p:grpSpPr>
              <p:sp>
                <p:nvSpPr>
                  <p:cNvPr id="445" name="Google Shape;445;p8"/>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 name="Google Shape;447;p8"/>
            <p:cNvGrpSpPr/>
            <p:nvPr/>
          </p:nvGrpSpPr>
          <p:grpSpPr>
            <a:xfrm>
              <a:off x="1218088" y="4499852"/>
              <a:ext cx="7568755" cy="336944"/>
              <a:chOff x="2258298" y="4063193"/>
              <a:chExt cx="3784567" cy="336944"/>
            </a:xfrm>
          </p:grpSpPr>
          <p:cxnSp>
            <p:nvCxnSpPr>
              <p:cNvPr id="448" name="Google Shape;448;p8"/>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49" name="Google Shape;449;p8"/>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50" name="Google Shape;450;p8"/>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451" name="Google Shape;451;p8"/>
            <p:cNvGrpSpPr/>
            <p:nvPr/>
          </p:nvGrpSpPr>
          <p:grpSpPr>
            <a:xfrm>
              <a:off x="8114425" y="1086911"/>
              <a:ext cx="672653" cy="3220538"/>
              <a:chOff x="8114425" y="1088874"/>
              <a:chExt cx="672653" cy="3220538"/>
            </a:xfrm>
          </p:grpSpPr>
          <p:sp>
            <p:nvSpPr>
              <p:cNvPr id="452" name="Google Shape;452;p8"/>
              <p:cNvSpPr/>
              <p:nvPr/>
            </p:nvSpPr>
            <p:spPr>
              <a:xfrm rot="-5400000">
                <a:off x="6840483" y="2362817"/>
                <a:ext cx="322053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0"/>
        <p:cNvGrpSpPr/>
        <p:nvPr/>
      </p:nvGrpSpPr>
      <p:grpSpPr>
        <a:xfrm>
          <a:off x="0" y="0"/>
          <a:ext cx="0" cy="0"/>
          <a:chOff x="0" y="0"/>
          <a:chExt cx="0" cy="0"/>
        </a:xfrm>
      </p:grpSpPr>
      <p:sp>
        <p:nvSpPr>
          <p:cNvPr id="461" name="Google Shape;461;p9"/>
          <p:cNvSpPr txBox="1">
            <a:spLocks noGrp="1"/>
          </p:cNvSpPr>
          <p:nvPr>
            <p:ph type="title"/>
          </p:nvPr>
        </p:nvSpPr>
        <p:spPr>
          <a:xfrm>
            <a:off x="1512872" y="1830478"/>
            <a:ext cx="2848800" cy="922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62" name="Google Shape;462;p9"/>
          <p:cNvSpPr txBox="1">
            <a:spLocks noGrp="1"/>
          </p:cNvSpPr>
          <p:nvPr>
            <p:ph type="subTitle" idx="1"/>
          </p:nvPr>
        </p:nvSpPr>
        <p:spPr>
          <a:xfrm>
            <a:off x="1512872" y="2782950"/>
            <a:ext cx="28488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463" name="Google Shape;463;p9"/>
          <p:cNvGrpSpPr/>
          <p:nvPr/>
        </p:nvGrpSpPr>
        <p:grpSpPr>
          <a:xfrm>
            <a:off x="76247" y="76200"/>
            <a:ext cx="8991506" cy="4991091"/>
            <a:chOff x="76247" y="76200"/>
            <a:chExt cx="8991506" cy="4991091"/>
          </a:xfrm>
        </p:grpSpPr>
        <p:sp>
          <p:nvSpPr>
            <p:cNvPr id="464" name="Google Shape;464;p9"/>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9"/>
            <p:cNvGrpSpPr/>
            <p:nvPr/>
          </p:nvGrpSpPr>
          <p:grpSpPr>
            <a:xfrm>
              <a:off x="76247" y="76200"/>
              <a:ext cx="8991482" cy="270554"/>
              <a:chOff x="495040" y="1057247"/>
              <a:chExt cx="8991482" cy="270554"/>
            </a:xfrm>
          </p:grpSpPr>
          <p:sp>
            <p:nvSpPr>
              <p:cNvPr id="466" name="Google Shape;466;p9"/>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9"/>
              <p:cNvGrpSpPr/>
              <p:nvPr/>
            </p:nvGrpSpPr>
            <p:grpSpPr>
              <a:xfrm flipH="1">
                <a:off x="559172" y="1122848"/>
                <a:ext cx="560767" cy="139276"/>
                <a:chOff x="4771000" y="1122848"/>
                <a:chExt cx="560767" cy="139276"/>
              </a:xfrm>
            </p:grpSpPr>
            <p:grpSp>
              <p:nvGrpSpPr>
                <p:cNvPr id="468" name="Google Shape;468;p9"/>
                <p:cNvGrpSpPr/>
                <p:nvPr/>
              </p:nvGrpSpPr>
              <p:grpSpPr>
                <a:xfrm>
                  <a:off x="5192567" y="1122848"/>
                  <a:ext cx="139200" cy="139200"/>
                  <a:chOff x="5192567" y="1122848"/>
                  <a:chExt cx="139200" cy="139200"/>
                </a:xfrm>
              </p:grpSpPr>
              <p:sp>
                <p:nvSpPr>
                  <p:cNvPr id="469" name="Google Shape;469;p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a:off x="4771000" y="1122849"/>
                  <a:ext cx="139200" cy="139200"/>
                  <a:chOff x="5192500" y="1122925"/>
                  <a:chExt cx="139200" cy="139200"/>
                </a:xfrm>
              </p:grpSpPr>
              <p:sp>
                <p:nvSpPr>
                  <p:cNvPr id="473" name="Google Shape;473;p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9"/>
                <p:cNvGrpSpPr/>
                <p:nvPr/>
              </p:nvGrpSpPr>
              <p:grpSpPr>
                <a:xfrm>
                  <a:off x="4981783" y="1122924"/>
                  <a:ext cx="139200" cy="139200"/>
                  <a:chOff x="4981783" y="1122924"/>
                  <a:chExt cx="139200" cy="139200"/>
                </a:xfrm>
              </p:grpSpPr>
              <p:sp>
                <p:nvSpPr>
                  <p:cNvPr id="476" name="Google Shape;476;p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8" name="Google Shape;478;p9"/>
          <p:cNvGrpSpPr/>
          <p:nvPr/>
        </p:nvGrpSpPr>
        <p:grpSpPr>
          <a:xfrm>
            <a:off x="240683" y="495891"/>
            <a:ext cx="8404692" cy="4402218"/>
            <a:chOff x="240683" y="495891"/>
            <a:chExt cx="8404692" cy="4402218"/>
          </a:xfrm>
        </p:grpSpPr>
        <p:grpSp>
          <p:nvGrpSpPr>
            <p:cNvPr id="479" name="Google Shape;479;p9"/>
            <p:cNvGrpSpPr/>
            <p:nvPr/>
          </p:nvGrpSpPr>
          <p:grpSpPr>
            <a:xfrm>
              <a:off x="240683" y="495891"/>
              <a:ext cx="8345896" cy="4402218"/>
              <a:chOff x="240683" y="495891"/>
              <a:chExt cx="8345896" cy="4402218"/>
            </a:xfrm>
          </p:grpSpPr>
          <p:grpSp>
            <p:nvGrpSpPr>
              <p:cNvPr id="480" name="Google Shape;480;p9"/>
              <p:cNvGrpSpPr/>
              <p:nvPr/>
            </p:nvGrpSpPr>
            <p:grpSpPr>
              <a:xfrm rot="5400000">
                <a:off x="-1725205" y="2461778"/>
                <a:ext cx="4402218" cy="470443"/>
                <a:chOff x="6856163" y="688475"/>
                <a:chExt cx="2083200" cy="525988"/>
              </a:xfrm>
            </p:grpSpPr>
            <p:cxnSp>
              <p:nvCxnSpPr>
                <p:cNvPr id="481" name="Google Shape;481;p9"/>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2" name="Google Shape;482;p9"/>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3" name="Google Shape;483;p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4" name="Google Shape;484;p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485" name="Google Shape;485;p9"/>
              <p:cNvGrpSpPr/>
              <p:nvPr/>
            </p:nvGrpSpPr>
            <p:grpSpPr>
              <a:xfrm>
                <a:off x="8090675" y="1678300"/>
                <a:ext cx="332400" cy="2923200"/>
                <a:chOff x="8090675" y="1678300"/>
                <a:chExt cx="332400" cy="2923200"/>
              </a:xfrm>
            </p:grpSpPr>
            <p:sp>
              <p:nvSpPr>
                <p:cNvPr id="486" name="Google Shape;486;p9"/>
                <p:cNvSpPr/>
                <p:nvPr/>
              </p:nvSpPr>
              <p:spPr>
                <a:xfrm rot="-5400000">
                  <a:off x="6795275" y="2973700"/>
                  <a:ext cx="29232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9"/>
                <p:cNvGrpSpPr/>
                <p:nvPr/>
              </p:nvGrpSpPr>
              <p:grpSpPr>
                <a:xfrm rot="-5400000">
                  <a:off x="6913625" y="3071500"/>
                  <a:ext cx="2686500" cy="136800"/>
                  <a:chOff x="5697536" y="4196525"/>
                  <a:chExt cx="2686500" cy="136800"/>
                </a:xfrm>
              </p:grpSpPr>
              <p:cxnSp>
                <p:nvCxnSpPr>
                  <p:cNvPr id="488" name="Google Shape;488;p9"/>
                  <p:cNvCxnSpPr/>
                  <p:nvPr/>
                </p:nvCxnSpPr>
                <p:spPr>
                  <a:xfrm rot="-5400000" flipH="1">
                    <a:off x="7039736" y="2922725"/>
                    <a:ext cx="2100" cy="2686500"/>
                  </a:xfrm>
                  <a:prstGeom prst="straightConnector1">
                    <a:avLst/>
                  </a:prstGeom>
                  <a:noFill/>
                  <a:ln w="19050" cap="flat" cmpd="sng">
                    <a:solidFill>
                      <a:schemeClr val="dk1"/>
                    </a:solidFill>
                    <a:prstDash val="solid"/>
                    <a:round/>
                    <a:headEnd type="none" w="med" len="med"/>
                    <a:tailEnd type="none" w="med" len="med"/>
                  </a:ln>
                </p:spPr>
              </p:cxnSp>
              <p:sp>
                <p:nvSpPr>
                  <p:cNvPr id="489" name="Google Shape;489;p9"/>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9"/>
              <p:cNvSpPr/>
              <p:nvPr/>
            </p:nvSpPr>
            <p:spPr>
              <a:xfrm>
                <a:off x="8243079" y="270666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9"/>
            <p:cNvGrpSpPr/>
            <p:nvPr/>
          </p:nvGrpSpPr>
          <p:grpSpPr>
            <a:xfrm>
              <a:off x="8090675" y="798314"/>
              <a:ext cx="554700" cy="554700"/>
              <a:chOff x="8090675" y="798314"/>
              <a:chExt cx="554700" cy="554700"/>
            </a:xfrm>
          </p:grpSpPr>
          <p:grpSp>
            <p:nvGrpSpPr>
              <p:cNvPr id="492" name="Google Shape;492;p9"/>
              <p:cNvGrpSpPr/>
              <p:nvPr/>
            </p:nvGrpSpPr>
            <p:grpSpPr>
              <a:xfrm>
                <a:off x="8090675" y="798314"/>
                <a:ext cx="554700" cy="554700"/>
                <a:chOff x="-388475" y="881425"/>
                <a:chExt cx="554700" cy="554700"/>
              </a:xfrm>
            </p:grpSpPr>
            <p:sp>
              <p:nvSpPr>
                <p:cNvPr id="493" name="Google Shape;493;p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9"/>
              <p:cNvGrpSpPr/>
              <p:nvPr/>
            </p:nvGrpSpPr>
            <p:grpSpPr>
              <a:xfrm>
                <a:off x="8160543" y="979306"/>
                <a:ext cx="340184" cy="266746"/>
                <a:chOff x="-41694200" y="2382950"/>
                <a:chExt cx="317425" cy="248900"/>
              </a:xfrm>
            </p:grpSpPr>
            <p:sp>
              <p:nvSpPr>
                <p:cNvPr id="496" name="Google Shape;496;p9"/>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4"/>
        <p:cNvGrpSpPr/>
        <p:nvPr/>
      </p:nvGrpSpPr>
      <p:grpSpPr>
        <a:xfrm>
          <a:off x="0" y="0"/>
          <a:ext cx="0" cy="0"/>
          <a:chOff x="0" y="0"/>
          <a:chExt cx="0" cy="0"/>
        </a:xfrm>
      </p:grpSpPr>
      <p:sp>
        <p:nvSpPr>
          <p:cNvPr id="515" name="Google Shape;515;p11"/>
          <p:cNvSpPr txBox="1">
            <a:spLocks noGrp="1"/>
          </p:cNvSpPr>
          <p:nvPr>
            <p:ph type="title" hasCustomPrompt="1"/>
          </p:nvPr>
        </p:nvSpPr>
        <p:spPr>
          <a:xfrm>
            <a:off x="1175075" y="2058635"/>
            <a:ext cx="4044300" cy="94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16" name="Google Shape;516;p11"/>
          <p:cNvSpPr txBox="1">
            <a:spLocks noGrp="1"/>
          </p:cNvSpPr>
          <p:nvPr>
            <p:ph type="subTitle" idx="1"/>
          </p:nvPr>
        </p:nvSpPr>
        <p:spPr>
          <a:xfrm flipH="1">
            <a:off x="1259825" y="3062200"/>
            <a:ext cx="3874800" cy="6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517" name="Google Shape;517;p11"/>
          <p:cNvGrpSpPr/>
          <p:nvPr/>
        </p:nvGrpSpPr>
        <p:grpSpPr>
          <a:xfrm>
            <a:off x="76247" y="76200"/>
            <a:ext cx="8991506" cy="4991091"/>
            <a:chOff x="76247" y="76200"/>
            <a:chExt cx="8991506" cy="4991091"/>
          </a:xfrm>
        </p:grpSpPr>
        <p:sp>
          <p:nvSpPr>
            <p:cNvPr id="518" name="Google Shape;518;p11"/>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11"/>
            <p:cNvGrpSpPr/>
            <p:nvPr/>
          </p:nvGrpSpPr>
          <p:grpSpPr>
            <a:xfrm>
              <a:off x="76247" y="76200"/>
              <a:ext cx="8991482" cy="270554"/>
              <a:chOff x="495040" y="1057247"/>
              <a:chExt cx="8991482" cy="270554"/>
            </a:xfrm>
          </p:grpSpPr>
          <p:sp>
            <p:nvSpPr>
              <p:cNvPr id="520" name="Google Shape;520;p11"/>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11"/>
              <p:cNvGrpSpPr/>
              <p:nvPr/>
            </p:nvGrpSpPr>
            <p:grpSpPr>
              <a:xfrm flipH="1">
                <a:off x="559172" y="1122848"/>
                <a:ext cx="560767" cy="139276"/>
                <a:chOff x="4771000" y="1122848"/>
                <a:chExt cx="560767" cy="139276"/>
              </a:xfrm>
            </p:grpSpPr>
            <p:grpSp>
              <p:nvGrpSpPr>
                <p:cNvPr id="522" name="Google Shape;522;p11"/>
                <p:cNvGrpSpPr/>
                <p:nvPr/>
              </p:nvGrpSpPr>
              <p:grpSpPr>
                <a:xfrm>
                  <a:off x="5192567" y="1122848"/>
                  <a:ext cx="139200" cy="139200"/>
                  <a:chOff x="5192567" y="1122848"/>
                  <a:chExt cx="139200" cy="139200"/>
                </a:xfrm>
              </p:grpSpPr>
              <p:sp>
                <p:nvSpPr>
                  <p:cNvPr id="523" name="Google Shape;523;p11"/>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1"/>
                <p:cNvGrpSpPr/>
                <p:nvPr/>
              </p:nvGrpSpPr>
              <p:grpSpPr>
                <a:xfrm>
                  <a:off x="4771000" y="1122849"/>
                  <a:ext cx="139200" cy="139200"/>
                  <a:chOff x="5192500" y="1122925"/>
                  <a:chExt cx="139200" cy="139200"/>
                </a:xfrm>
              </p:grpSpPr>
              <p:sp>
                <p:nvSpPr>
                  <p:cNvPr id="527" name="Google Shape;527;p11"/>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11"/>
                <p:cNvGrpSpPr/>
                <p:nvPr/>
              </p:nvGrpSpPr>
              <p:grpSpPr>
                <a:xfrm>
                  <a:off x="4981783" y="1122924"/>
                  <a:ext cx="139200" cy="139200"/>
                  <a:chOff x="4981783" y="1122924"/>
                  <a:chExt cx="139200" cy="139200"/>
                </a:xfrm>
              </p:grpSpPr>
              <p:sp>
                <p:nvSpPr>
                  <p:cNvPr id="530" name="Google Shape;530;p11"/>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2" name="Google Shape;532;p11"/>
          <p:cNvGrpSpPr/>
          <p:nvPr/>
        </p:nvGrpSpPr>
        <p:grpSpPr>
          <a:xfrm>
            <a:off x="326489" y="614305"/>
            <a:ext cx="8491880" cy="4219295"/>
            <a:chOff x="326489" y="614305"/>
            <a:chExt cx="8491880" cy="4219295"/>
          </a:xfrm>
        </p:grpSpPr>
        <p:grpSp>
          <p:nvGrpSpPr>
            <p:cNvPr id="533" name="Google Shape;533;p11"/>
            <p:cNvGrpSpPr/>
            <p:nvPr/>
          </p:nvGrpSpPr>
          <p:grpSpPr>
            <a:xfrm>
              <a:off x="326489" y="4146302"/>
              <a:ext cx="1540067" cy="687298"/>
              <a:chOff x="-363350" y="-51188"/>
              <a:chExt cx="1540067" cy="687298"/>
            </a:xfrm>
          </p:grpSpPr>
          <p:sp>
            <p:nvSpPr>
              <p:cNvPr id="534" name="Google Shape;534;p11"/>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1"/>
              <p:cNvGrpSpPr/>
              <p:nvPr/>
            </p:nvGrpSpPr>
            <p:grpSpPr>
              <a:xfrm>
                <a:off x="-363350" y="-51188"/>
                <a:ext cx="1540067" cy="687298"/>
                <a:chOff x="-363350" y="-51188"/>
                <a:chExt cx="1540067" cy="687298"/>
              </a:xfrm>
            </p:grpSpPr>
            <p:sp>
              <p:nvSpPr>
                <p:cNvPr id="540" name="Google Shape;540;p11"/>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1"/>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1"/>
            <p:cNvGrpSpPr/>
            <p:nvPr/>
          </p:nvGrpSpPr>
          <p:grpSpPr>
            <a:xfrm>
              <a:off x="801872" y="614661"/>
              <a:ext cx="1913983" cy="521706"/>
              <a:chOff x="489414" y="450012"/>
              <a:chExt cx="2153203" cy="586912"/>
            </a:xfrm>
          </p:grpSpPr>
          <p:sp>
            <p:nvSpPr>
              <p:cNvPr id="572" name="Google Shape;572;p1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11"/>
              <p:cNvGrpSpPr/>
              <p:nvPr/>
            </p:nvGrpSpPr>
            <p:grpSpPr>
              <a:xfrm>
                <a:off x="584420" y="519414"/>
                <a:ext cx="1963411" cy="246971"/>
                <a:chOff x="571861" y="517439"/>
                <a:chExt cx="1963411" cy="246971"/>
              </a:xfrm>
            </p:grpSpPr>
            <p:sp>
              <p:nvSpPr>
                <p:cNvPr id="574" name="Google Shape;574;p11"/>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580" name="Google Shape;580;p11"/>
            <p:cNvGrpSpPr/>
            <p:nvPr/>
          </p:nvGrpSpPr>
          <p:grpSpPr>
            <a:xfrm>
              <a:off x="3006410" y="614305"/>
              <a:ext cx="5811959" cy="505416"/>
              <a:chOff x="2258298" y="3894721"/>
              <a:chExt cx="3784567" cy="505416"/>
            </a:xfrm>
          </p:grpSpPr>
          <p:cxnSp>
            <p:nvCxnSpPr>
              <p:cNvPr id="581" name="Google Shape;581;p11"/>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2" name="Google Shape;582;p11"/>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3" name="Google Shape;583;p11"/>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4" name="Google Shape;584;p11"/>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585" name="Google Shape;585;p11"/>
            <p:cNvGrpSpPr/>
            <p:nvPr/>
          </p:nvGrpSpPr>
          <p:grpSpPr>
            <a:xfrm>
              <a:off x="3627625" y="4501200"/>
              <a:ext cx="4714500" cy="332400"/>
              <a:chOff x="4122875" y="4098725"/>
              <a:chExt cx="4714500" cy="332400"/>
            </a:xfrm>
          </p:grpSpPr>
          <p:sp>
            <p:nvSpPr>
              <p:cNvPr id="586" name="Google Shape;586;p11"/>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11"/>
              <p:cNvGrpSpPr/>
              <p:nvPr/>
            </p:nvGrpSpPr>
            <p:grpSpPr>
              <a:xfrm>
                <a:off x="4515789" y="4196525"/>
                <a:ext cx="4096800" cy="136800"/>
                <a:chOff x="4535725" y="4196525"/>
                <a:chExt cx="4096800" cy="136800"/>
              </a:xfrm>
            </p:grpSpPr>
            <p:cxnSp>
              <p:nvCxnSpPr>
                <p:cNvPr id="589" name="Google Shape;589;p11"/>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590" name="Google Shape;590;p11"/>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550" y="556392"/>
            <a:ext cx="79089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pace Grotesk"/>
              <a:buNone/>
              <a:defRPr sz="3200" b="1">
                <a:solidFill>
                  <a:schemeClr val="dk1"/>
                </a:solidFill>
                <a:latin typeface="Space Grotesk"/>
                <a:ea typeface="Space Grotesk"/>
                <a:cs typeface="Space Grotesk"/>
                <a:sym typeface="Space Grotesk"/>
              </a:defRPr>
            </a:lvl1pPr>
            <a:lvl2pPr lvl="1"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2pPr>
            <a:lvl3pPr lvl="2"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3pPr>
            <a:lvl4pPr lvl="3"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4pPr>
            <a:lvl5pPr lvl="4"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5pPr>
            <a:lvl6pPr lvl="5"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6pPr>
            <a:lvl7pPr lvl="6"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7pPr>
            <a:lvl8pPr lvl="7"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8pPr>
            <a:lvl9pPr lvl="8"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617550" y="1300850"/>
            <a:ext cx="79089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1pPr>
            <a:lvl2pPr marL="914400" lvl="1"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600" lvl="2"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800" lvl="3"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6000" lvl="4"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200" lvl="5"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400" lvl="6"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7pPr>
            <a:lvl8pPr marL="3657600" lvl="7"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800" lvl="8"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15.xml"/><Relationship Id="rId1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slide" Target="slide16.xml"/><Relationship Id="rId12" Type="http://schemas.openxmlformats.org/officeDocument/2006/relationships/image" Target="../media/image30.png"/><Relationship Id="rId17"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slide" Target="slide13.xml"/><Relationship Id="rId4" Type="http://schemas.openxmlformats.org/officeDocument/2006/relationships/slide" Target="slide14.xml"/><Relationship Id="rId9" Type="http://schemas.openxmlformats.org/officeDocument/2006/relationships/image" Target="../media/image29.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slide" Target="slide7.xml"/><Relationship Id="rId12" Type="http://schemas.openxmlformats.org/officeDocument/2006/relationships/slide" Target="slide9.xml"/><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slide" Target="slide18.xml"/><Relationship Id="rId10" Type="http://schemas.openxmlformats.org/officeDocument/2006/relationships/image" Target="../media/image7.svg"/><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slide" Target="slide3.xml"/><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29"/>
          <p:cNvGrpSpPr/>
          <p:nvPr/>
        </p:nvGrpSpPr>
        <p:grpSpPr>
          <a:xfrm>
            <a:off x="4752999" y="233500"/>
            <a:ext cx="4124600" cy="3373559"/>
            <a:chOff x="495035" y="1057256"/>
            <a:chExt cx="4124600" cy="3373559"/>
          </a:xfrm>
        </p:grpSpPr>
        <p:sp>
          <p:nvSpPr>
            <p:cNvPr id="1339" name="Google Shape;1339;p29"/>
            <p:cNvSpPr/>
            <p:nvPr/>
          </p:nvSpPr>
          <p:spPr>
            <a:xfrm>
              <a:off x="495035" y="1057256"/>
              <a:ext cx="4124595" cy="3373559"/>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495040" y="1057256"/>
              <a:ext cx="4124595"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29"/>
            <p:cNvGrpSpPr/>
            <p:nvPr/>
          </p:nvGrpSpPr>
          <p:grpSpPr>
            <a:xfrm flipH="1">
              <a:off x="559172" y="1122848"/>
              <a:ext cx="560767" cy="139276"/>
              <a:chOff x="4771000" y="1122848"/>
              <a:chExt cx="560767" cy="139276"/>
            </a:xfrm>
          </p:grpSpPr>
          <p:grpSp>
            <p:nvGrpSpPr>
              <p:cNvPr id="1342" name="Google Shape;1342;p29"/>
              <p:cNvGrpSpPr/>
              <p:nvPr/>
            </p:nvGrpSpPr>
            <p:grpSpPr>
              <a:xfrm>
                <a:off x="5192567" y="1122848"/>
                <a:ext cx="139200" cy="139200"/>
                <a:chOff x="5192567" y="1122848"/>
                <a:chExt cx="139200" cy="139200"/>
              </a:xfrm>
            </p:grpSpPr>
            <p:sp>
              <p:nvSpPr>
                <p:cNvPr id="1343" name="Google Shape;1343;p2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29"/>
              <p:cNvGrpSpPr/>
              <p:nvPr/>
            </p:nvGrpSpPr>
            <p:grpSpPr>
              <a:xfrm>
                <a:off x="4771000" y="1122849"/>
                <a:ext cx="139200" cy="139200"/>
                <a:chOff x="5192500" y="1122925"/>
                <a:chExt cx="139200" cy="139200"/>
              </a:xfrm>
            </p:grpSpPr>
            <p:sp>
              <p:nvSpPr>
                <p:cNvPr id="1347" name="Google Shape;1347;p2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9"/>
              <p:cNvGrpSpPr/>
              <p:nvPr/>
            </p:nvGrpSpPr>
            <p:grpSpPr>
              <a:xfrm>
                <a:off x="4981783" y="1122924"/>
                <a:ext cx="139200" cy="139200"/>
                <a:chOff x="4981783" y="1122924"/>
                <a:chExt cx="139200" cy="139200"/>
              </a:xfrm>
            </p:grpSpPr>
            <p:sp>
              <p:nvSpPr>
                <p:cNvPr id="1350" name="Google Shape;1350;p2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352" name="Google Shape;1352;p29"/>
          <p:cNvPicPr preferRelativeResize="0"/>
          <p:nvPr/>
        </p:nvPicPr>
        <p:blipFill rotWithShape="1">
          <a:blip r:embed="rId3">
            <a:duotone>
              <a:prstClr val="black"/>
              <a:schemeClr val="tx2">
                <a:tint val="45000"/>
                <a:satMod val="400000"/>
              </a:schemeClr>
            </a:duotone>
          </a:blip>
          <a:srcRect t="19198" b="24201"/>
          <a:stretch/>
        </p:blipFill>
        <p:spPr>
          <a:xfrm>
            <a:off x="4862807" y="636478"/>
            <a:ext cx="3904950" cy="2840876"/>
          </a:xfrm>
          <a:prstGeom prst="rect">
            <a:avLst/>
          </a:prstGeom>
          <a:noFill/>
          <a:ln w="19050" cap="flat" cmpd="sng">
            <a:solidFill>
              <a:schemeClr val="dk1"/>
            </a:solidFill>
            <a:prstDash val="solid"/>
            <a:round/>
            <a:headEnd type="none" w="sm" len="sm"/>
            <a:tailEnd type="none" w="sm" len="sm"/>
          </a:ln>
        </p:spPr>
      </p:pic>
      <p:grpSp>
        <p:nvGrpSpPr>
          <p:cNvPr id="1353" name="Google Shape;1353;p29"/>
          <p:cNvGrpSpPr/>
          <p:nvPr/>
        </p:nvGrpSpPr>
        <p:grpSpPr>
          <a:xfrm>
            <a:off x="266431" y="1038234"/>
            <a:ext cx="5129490" cy="3871763"/>
            <a:chOff x="266431" y="1038234"/>
            <a:chExt cx="5129490" cy="3871763"/>
          </a:xfrm>
        </p:grpSpPr>
        <p:grpSp>
          <p:nvGrpSpPr>
            <p:cNvPr id="1354" name="Google Shape;1354;p29"/>
            <p:cNvGrpSpPr/>
            <p:nvPr/>
          </p:nvGrpSpPr>
          <p:grpSpPr>
            <a:xfrm>
              <a:off x="266431" y="1285859"/>
              <a:ext cx="4900878" cy="3624138"/>
              <a:chOff x="1600589" y="1147720"/>
              <a:chExt cx="4900878" cy="3624138"/>
            </a:xfrm>
          </p:grpSpPr>
          <p:sp>
            <p:nvSpPr>
              <p:cNvPr id="1355" name="Google Shape;1355;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29"/>
              <p:cNvGrpSpPr/>
              <p:nvPr/>
            </p:nvGrpSpPr>
            <p:grpSpPr>
              <a:xfrm>
                <a:off x="1600589" y="1147720"/>
                <a:ext cx="4900877" cy="270531"/>
                <a:chOff x="1505466" y="1147733"/>
                <a:chExt cx="4900877" cy="270531"/>
              </a:xfrm>
            </p:grpSpPr>
            <p:sp>
              <p:nvSpPr>
                <p:cNvPr id="1357" name="Google Shape;1357;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29"/>
                <p:cNvGrpSpPr/>
                <p:nvPr/>
              </p:nvGrpSpPr>
              <p:grpSpPr>
                <a:xfrm>
                  <a:off x="6202848" y="1213287"/>
                  <a:ext cx="139356" cy="139356"/>
                  <a:chOff x="3300229" y="786025"/>
                  <a:chExt cx="116275" cy="116275"/>
                </a:xfrm>
              </p:grpSpPr>
              <p:sp>
                <p:nvSpPr>
                  <p:cNvPr id="1359" name="Google Shape;1359;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62" name="Google Shape;1362;p29"/>
            <p:cNvGrpSpPr/>
            <p:nvPr/>
          </p:nvGrpSpPr>
          <p:grpSpPr>
            <a:xfrm>
              <a:off x="342631" y="1209659"/>
              <a:ext cx="4900878" cy="3624138"/>
              <a:chOff x="1600589" y="1147720"/>
              <a:chExt cx="4900878" cy="3624138"/>
            </a:xfrm>
          </p:grpSpPr>
          <p:sp>
            <p:nvSpPr>
              <p:cNvPr id="1363" name="Google Shape;1363;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29"/>
              <p:cNvGrpSpPr/>
              <p:nvPr/>
            </p:nvGrpSpPr>
            <p:grpSpPr>
              <a:xfrm>
                <a:off x="1600589" y="1147720"/>
                <a:ext cx="4900877" cy="270531"/>
                <a:chOff x="1505466" y="1147733"/>
                <a:chExt cx="4900877" cy="270531"/>
              </a:xfrm>
            </p:grpSpPr>
            <p:sp>
              <p:nvSpPr>
                <p:cNvPr id="1365" name="Google Shape;1365;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29"/>
                <p:cNvGrpSpPr/>
                <p:nvPr/>
              </p:nvGrpSpPr>
              <p:grpSpPr>
                <a:xfrm>
                  <a:off x="6202848" y="1213287"/>
                  <a:ext cx="139356" cy="139356"/>
                  <a:chOff x="3300229" y="786025"/>
                  <a:chExt cx="116275" cy="116275"/>
                </a:xfrm>
              </p:grpSpPr>
              <p:sp>
                <p:nvSpPr>
                  <p:cNvPr id="1367" name="Google Shape;1367;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0" name="Google Shape;1370;p29"/>
            <p:cNvGrpSpPr/>
            <p:nvPr/>
          </p:nvGrpSpPr>
          <p:grpSpPr>
            <a:xfrm>
              <a:off x="418831" y="1133459"/>
              <a:ext cx="4900878" cy="3624138"/>
              <a:chOff x="1600589" y="1147720"/>
              <a:chExt cx="4900878" cy="3624138"/>
            </a:xfrm>
          </p:grpSpPr>
          <p:sp>
            <p:nvSpPr>
              <p:cNvPr id="1371" name="Google Shape;1371;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29"/>
              <p:cNvGrpSpPr/>
              <p:nvPr/>
            </p:nvGrpSpPr>
            <p:grpSpPr>
              <a:xfrm>
                <a:off x="1600589" y="1147720"/>
                <a:ext cx="4900877" cy="270531"/>
                <a:chOff x="1505466" y="1147733"/>
                <a:chExt cx="4900877" cy="270531"/>
              </a:xfrm>
            </p:grpSpPr>
            <p:sp>
              <p:nvSpPr>
                <p:cNvPr id="1373" name="Google Shape;1373;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29"/>
                <p:cNvGrpSpPr/>
                <p:nvPr/>
              </p:nvGrpSpPr>
              <p:grpSpPr>
                <a:xfrm>
                  <a:off x="6202848" y="1213287"/>
                  <a:ext cx="139356" cy="139356"/>
                  <a:chOff x="3300229" y="786025"/>
                  <a:chExt cx="116275" cy="116275"/>
                </a:xfrm>
              </p:grpSpPr>
              <p:sp>
                <p:nvSpPr>
                  <p:cNvPr id="1375" name="Google Shape;137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8" name="Google Shape;1378;p29"/>
            <p:cNvGrpSpPr/>
            <p:nvPr/>
          </p:nvGrpSpPr>
          <p:grpSpPr>
            <a:xfrm>
              <a:off x="495043" y="1038234"/>
              <a:ext cx="4900878" cy="3624138"/>
              <a:chOff x="1600589" y="1147720"/>
              <a:chExt cx="4900878" cy="3624138"/>
            </a:xfrm>
          </p:grpSpPr>
          <p:sp>
            <p:nvSpPr>
              <p:cNvPr id="1379" name="Google Shape;1379;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29"/>
              <p:cNvGrpSpPr/>
              <p:nvPr/>
            </p:nvGrpSpPr>
            <p:grpSpPr>
              <a:xfrm>
                <a:off x="1600589" y="1147720"/>
                <a:ext cx="4900877" cy="270531"/>
                <a:chOff x="1505466" y="1147733"/>
                <a:chExt cx="4900877" cy="270531"/>
              </a:xfrm>
            </p:grpSpPr>
            <p:sp>
              <p:nvSpPr>
                <p:cNvPr id="1381" name="Google Shape;1381;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2" name="Google Shape;1382;p29"/>
                <p:cNvGrpSpPr/>
                <p:nvPr/>
              </p:nvGrpSpPr>
              <p:grpSpPr>
                <a:xfrm>
                  <a:off x="6202848" y="1213287"/>
                  <a:ext cx="139356" cy="139356"/>
                  <a:chOff x="3300229" y="786025"/>
                  <a:chExt cx="116275" cy="116275"/>
                </a:xfrm>
              </p:grpSpPr>
              <p:sp>
                <p:nvSpPr>
                  <p:cNvPr id="1383" name="Google Shape;1383;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86" name="Google Shape;1386;p29"/>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CAPTURE THE FLAG</a:t>
            </a:r>
          </a:p>
        </p:txBody>
      </p:sp>
      <p:sp>
        <p:nvSpPr>
          <p:cNvPr id="1387" name="Google Shape;1387;p29"/>
          <p:cNvSpPr txBox="1">
            <a:spLocks noGrp="1"/>
          </p:cNvSpPr>
          <p:nvPr>
            <p:ph type="subTitle" idx="1"/>
          </p:nvPr>
        </p:nvSpPr>
        <p:spPr>
          <a:xfrm>
            <a:off x="2361028" y="4161044"/>
            <a:ext cx="2591972" cy="2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002060"/>
                </a:solidFill>
              </a:rPr>
              <a:t>Presented_By ://_Debdulal_De</a:t>
            </a:r>
            <a:endParaRPr sz="1400" dirty="0">
              <a:solidFill>
                <a:srgbClr val="002060"/>
              </a:solidFill>
            </a:endParaRPr>
          </a:p>
        </p:txBody>
      </p:sp>
      <p:sp>
        <p:nvSpPr>
          <p:cNvPr id="1388" name="Google Shape;1388;p29"/>
          <p:cNvSpPr/>
          <p:nvPr/>
        </p:nvSpPr>
        <p:spPr>
          <a:xfrm>
            <a:off x="1109920" y="3454162"/>
            <a:ext cx="3671100" cy="476400"/>
          </a:xfrm>
          <a:prstGeom prst="rect">
            <a:avLst/>
          </a:prstGeom>
          <a:solidFill>
            <a:schemeClr val="accent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Space Grotesk"/>
              <a:ea typeface="Space Grotesk"/>
              <a:cs typeface="Space Grotesk"/>
              <a:sym typeface="Space Grotesk"/>
            </a:endParaRPr>
          </a:p>
        </p:txBody>
      </p:sp>
      <p:sp>
        <p:nvSpPr>
          <p:cNvPr id="1389" name="Google Shape;1389;p29"/>
          <p:cNvSpPr/>
          <p:nvPr/>
        </p:nvSpPr>
        <p:spPr>
          <a:xfrm>
            <a:off x="4709072" y="3580696"/>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29"/>
          <p:cNvGrpSpPr/>
          <p:nvPr/>
        </p:nvGrpSpPr>
        <p:grpSpPr>
          <a:xfrm>
            <a:off x="7884700" y="3763925"/>
            <a:ext cx="992915" cy="1146064"/>
            <a:chOff x="7884700" y="3763925"/>
            <a:chExt cx="992915" cy="1146064"/>
          </a:xfrm>
        </p:grpSpPr>
        <p:grpSp>
          <p:nvGrpSpPr>
            <p:cNvPr id="1392" name="Google Shape;1392;p29"/>
            <p:cNvGrpSpPr/>
            <p:nvPr/>
          </p:nvGrpSpPr>
          <p:grpSpPr>
            <a:xfrm>
              <a:off x="7884700" y="3916325"/>
              <a:ext cx="840515" cy="993664"/>
              <a:chOff x="5565852" y="1147720"/>
              <a:chExt cx="840515" cy="993664"/>
            </a:xfrm>
          </p:grpSpPr>
          <p:sp>
            <p:nvSpPr>
              <p:cNvPr id="1393" name="Google Shape;1393;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29"/>
              <p:cNvGrpSpPr/>
              <p:nvPr/>
            </p:nvGrpSpPr>
            <p:grpSpPr>
              <a:xfrm>
                <a:off x="6202848" y="1213287"/>
                <a:ext cx="139356" cy="139356"/>
                <a:chOff x="3300229" y="786025"/>
                <a:chExt cx="116275" cy="116275"/>
              </a:xfrm>
            </p:grpSpPr>
            <p:sp>
              <p:nvSpPr>
                <p:cNvPr id="1395" name="Google Shape;139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8" name="Google Shape;1398;p29"/>
            <p:cNvGrpSpPr/>
            <p:nvPr/>
          </p:nvGrpSpPr>
          <p:grpSpPr>
            <a:xfrm>
              <a:off x="7960900" y="3840125"/>
              <a:ext cx="840515" cy="993664"/>
              <a:chOff x="5565852" y="1147720"/>
              <a:chExt cx="840515" cy="993664"/>
            </a:xfrm>
          </p:grpSpPr>
          <p:sp>
            <p:nvSpPr>
              <p:cNvPr id="1399" name="Google Shape;1399;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29"/>
              <p:cNvGrpSpPr/>
              <p:nvPr/>
            </p:nvGrpSpPr>
            <p:grpSpPr>
              <a:xfrm>
                <a:off x="6202848" y="1213287"/>
                <a:ext cx="139356" cy="139356"/>
                <a:chOff x="3300229" y="786025"/>
                <a:chExt cx="116275" cy="116275"/>
              </a:xfrm>
            </p:grpSpPr>
            <p:sp>
              <p:nvSpPr>
                <p:cNvPr id="1401" name="Google Shape;1401;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29"/>
            <p:cNvSpPr/>
            <p:nvPr/>
          </p:nvSpPr>
          <p:spPr>
            <a:xfrm>
              <a:off x="8037100" y="3763925"/>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5462E96-3AD2-DF9F-F89E-4698F1E2B001}"/>
              </a:ext>
            </a:extLst>
          </p:cNvPr>
          <p:cNvSpPr/>
          <p:nvPr/>
        </p:nvSpPr>
        <p:spPr>
          <a:xfrm>
            <a:off x="1102650" y="3548439"/>
            <a:ext cx="3696383" cy="307777"/>
          </a:xfrm>
          <a:prstGeom prst="rect">
            <a:avLst/>
          </a:prstGeom>
          <a:noFill/>
        </p:spPr>
        <p:txBody>
          <a:bodyPr wrap="square" lIns="91440" tIns="45720" rIns="91440" bIns="45720">
            <a:spAutoFit/>
          </a:bodyPr>
          <a:lstStyle/>
          <a:p>
            <a:pPr algn="ctr"/>
            <a:r>
              <a:rPr lang="en-GB" b="1" dirty="0">
                <a:ln w="0"/>
                <a:solidFill>
                  <a:srgbClr val="0B37BA"/>
                </a:solidFill>
                <a:latin typeface="Space Grotesk"/>
                <a:ea typeface="Space Grotesk"/>
                <a:cs typeface="Space Grotesk"/>
                <a:sym typeface="Space Grotesk"/>
              </a:rPr>
              <a:t>Challenging Cyber Security Enthusiasts</a:t>
            </a:r>
            <a:endParaRPr lang="en-GB" b="1" dirty="0">
              <a:ln w="0"/>
              <a:solidFill>
                <a:srgbClr val="0B37BA"/>
              </a:solidFill>
            </a:endParaRPr>
          </a:p>
        </p:txBody>
      </p:sp>
      <p:pic>
        <p:nvPicPr>
          <p:cNvPr id="4" name="Picture 3">
            <a:extLst>
              <a:ext uri="{FF2B5EF4-FFF2-40B4-BE49-F238E27FC236}">
                <a16:creationId xmlns:a16="http://schemas.microsoft.com/office/drawing/2014/main" id="{39AE4FF8-8F83-2D03-F83F-2DF331FD767E}"/>
              </a:ext>
            </a:extLst>
          </p:cNvPr>
          <p:cNvPicPr>
            <a:picLocks noChangeAspect="1"/>
          </p:cNvPicPr>
          <p:nvPr/>
        </p:nvPicPr>
        <p:blipFill>
          <a:blip r:embed="rId4"/>
          <a:stretch>
            <a:fillRect/>
          </a:stretch>
        </p:blipFill>
        <p:spPr>
          <a:xfrm>
            <a:off x="7981107" y="3790306"/>
            <a:ext cx="952500" cy="95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grpSp>
        <p:nvGrpSpPr>
          <p:cNvPr id="1799" name="Google Shape;1799;p39"/>
          <p:cNvGrpSpPr/>
          <p:nvPr/>
        </p:nvGrpSpPr>
        <p:grpSpPr>
          <a:xfrm>
            <a:off x="5337050" y="723469"/>
            <a:ext cx="2544680" cy="3904110"/>
            <a:chOff x="5008658" y="798324"/>
            <a:chExt cx="2848800" cy="3797400"/>
          </a:xfrm>
        </p:grpSpPr>
        <p:sp>
          <p:nvSpPr>
            <p:cNvPr id="1800" name="Google Shape;1800;p39"/>
            <p:cNvSpPr/>
            <p:nvPr/>
          </p:nvSpPr>
          <p:spPr>
            <a:xfrm>
              <a:off x="5008658" y="798324"/>
              <a:ext cx="2848800" cy="37974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9"/>
            <p:cNvSpPr/>
            <p:nvPr/>
          </p:nvSpPr>
          <p:spPr>
            <a:xfrm>
              <a:off x="6197839" y="4394567"/>
              <a:ext cx="470400" cy="972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39"/>
            <p:cNvGrpSpPr/>
            <p:nvPr/>
          </p:nvGrpSpPr>
          <p:grpSpPr>
            <a:xfrm>
              <a:off x="6332623" y="902325"/>
              <a:ext cx="201013" cy="97015"/>
              <a:chOff x="1293795" y="212976"/>
              <a:chExt cx="264178" cy="127500"/>
            </a:xfrm>
          </p:grpSpPr>
          <p:sp>
            <p:nvSpPr>
              <p:cNvPr id="1803" name="Google Shape;1803;p39"/>
              <p:cNvSpPr/>
              <p:nvPr/>
            </p:nvSpPr>
            <p:spPr>
              <a:xfrm>
                <a:off x="1293795" y="212976"/>
                <a:ext cx="131100" cy="127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1483573" y="240632"/>
                <a:ext cx="74400" cy="7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05" name="Google Shape;1805;p39"/>
          <p:cNvPicPr preferRelativeResize="0"/>
          <p:nvPr/>
        </p:nvPicPr>
        <p:blipFill rotWithShape="1">
          <a:blip r:embed="rId3">
            <a:duotone>
              <a:prstClr val="black"/>
              <a:schemeClr val="tx2">
                <a:tint val="45000"/>
                <a:satMod val="400000"/>
              </a:schemeClr>
            </a:duotone>
          </a:blip>
          <a:srcRect l="2432" t="1944" r="12948" b="1453"/>
          <a:stretch/>
        </p:blipFill>
        <p:spPr>
          <a:xfrm>
            <a:off x="5438344" y="1034835"/>
            <a:ext cx="2342092" cy="3281379"/>
          </a:xfrm>
          <a:prstGeom prst="roundRect">
            <a:avLst>
              <a:gd name="adj" fmla="val 6333"/>
            </a:avLst>
          </a:prstGeom>
          <a:noFill/>
          <a:ln w="19050" cap="flat" cmpd="sng">
            <a:solidFill>
              <a:schemeClr val="dk1"/>
            </a:solidFill>
            <a:prstDash val="solid"/>
            <a:round/>
            <a:headEnd type="none" w="sm" len="sm"/>
            <a:tailEnd type="none" w="sm" len="sm"/>
          </a:ln>
        </p:spPr>
      </p:pic>
      <p:grpSp>
        <p:nvGrpSpPr>
          <p:cNvPr id="1806" name="Google Shape;1806;p39"/>
          <p:cNvGrpSpPr/>
          <p:nvPr/>
        </p:nvGrpSpPr>
        <p:grpSpPr>
          <a:xfrm>
            <a:off x="519040" y="804099"/>
            <a:ext cx="4548832" cy="3824741"/>
            <a:chOff x="981620" y="1178250"/>
            <a:chExt cx="3793805" cy="3189900"/>
          </a:xfrm>
        </p:grpSpPr>
        <p:grpSp>
          <p:nvGrpSpPr>
            <p:cNvPr id="1807" name="Google Shape;1807;p39"/>
            <p:cNvGrpSpPr/>
            <p:nvPr/>
          </p:nvGrpSpPr>
          <p:grpSpPr>
            <a:xfrm>
              <a:off x="981620" y="1330650"/>
              <a:ext cx="3641405" cy="3037500"/>
              <a:chOff x="2469250" y="1354950"/>
              <a:chExt cx="3641405" cy="3037500"/>
            </a:xfrm>
          </p:grpSpPr>
          <p:sp>
            <p:nvSpPr>
              <p:cNvPr id="1808" name="Google Shape;1808;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39"/>
              <p:cNvGrpSpPr/>
              <p:nvPr/>
            </p:nvGrpSpPr>
            <p:grpSpPr>
              <a:xfrm>
                <a:off x="2469425" y="1354950"/>
                <a:ext cx="3641230" cy="270554"/>
                <a:chOff x="2765277" y="1147729"/>
                <a:chExt cx="3641230" cy="270554"/>
              </a:xfrm>
            </p:grpSpPr>
            <p:sp>
              <p:nvSpPr>
                <p:cNvPr id="1810" name="Google Shape;1810;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1" name="Google Shape;1811;p39"/>
                <p:cNvGrpSpPr/>
                <p:nvPr/>
              </p:nvGrpSpPr>
              <p:grpSpPr>
                <a:xfrm>
                  <a:off x="6202848" y="1213287"/>
                  <a:ext cx="139356" cy="139356"/>
                  <a:chOff x="3300229" y="786025"/>
                  <a:chExt cx="116275" cy="116275"/>
                </a:xfrm>
              </p:grpSpPr>
              <p:sp>
                <p:nvSpPr>
                  <p:cNvPr id="1812" name="Google Shape;1812;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15" name="Google Shape;1815;p39"/>
            <p:cNvGrpSpPr/>
            <p:nvPr/>
          </p:nvGrpSpPr>
          <p:grpSpPr>
            <a:xfrm>
              <a:off x="1057820" y="1254450"/>
              <a:ext cx="3641405" cy="3037500"/>
              <a:chOff x="2469250" y="1354950"/>
              <a:chExt cx="3641405" cy="3037500"/>
            </a:xfrm>
          </p:grpSpPr>
          <p:sp>
            <p:nvSpPr>
              <p:cNvPr id="1816" name="Google Shape;1816;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39"/>
              <p:cNvGrpSpPr/>
              <p:nvPr/>
            </p:nvGrpSpPr>
            <p:grpSpPr>
              <a:xfrm>
                <a:off x="2469425" y="1354950"/>
                <a:ext cx="3641230" cy="270554"/>
                <a:chOff x="2765277" y="1147729"/>
                <a:chExt cx="3641230" cy="270554"/>
              </a:xfrm>
            </p:grpSpPr>
            <p:sp>
              <p:nvSpPr>
                <p:cNvPr id="1818" name="Google Shape;1818;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39"/>
                <p:cNvGrpSpPr/>
                <p:nvPr/>
              </p:nvGrpSpPr>
              <p:grpSpPr>
                <a:xfrm>
                  <a:off x="6202848" y="1213287"/>
                  <a:ext cx="139356" cy="139356"/>
                  <a:chOff x="3300229" y="786025"/>
                  <a:chExt cx="116275" cy="116275"/>
                </a:xfrm>
              </p:grpSpPr>
              <p:sp>
                <p:nvSpPr>
                  <p:cNvPr id="1820" name="Google Shape;1820;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23" name="Google Shape;1823;p39"/>
            <p:cNvGrpSpPr/>
            <p:nvPr/>
          </p:nvGrpSpPr>
          <p:grpSpPr>
            <a:xfrm>
              <a:off x="1134020" y="1178250"/>
              <a:ext cx="3641405" cy="3037500"/>
              <a:chOff x="2469250" y="1354950"/>
              <a:chExt cx="3641405" cy="3037500"/>
            </a:xfrm>
          </p:grpSpPr>
          <p:sp>
            <p:nvSpPr>
              <p:cNvPr id="1824" name="Google Shape;1824;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9"/>
              <p:cNvGrpSpPr/>
              <p:nvPr/>
            </p:nvGrpSpPr>
            <p:grpSpPr>
              <a:xfrm>
                <a:off x="2469425" y="1354950"/>
                <a:ext cx="3641230" cy="270554"/>
                <a:chOff x="2765277" y="1147729"/>
                <a:chExt cx="3641230" cy="270554"/>
              </a:xfrm>
            </p:grpSpPr>
            <p:sp>
              <p:nvSpPr>
                <p:cNvPr id="1826" name="Google Shape;1826;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39"/>
                <p:cNvGrpSpPr/>
                <p:nvPr/>
              </p:nvGrpSpPr>
              <p:grpSpPr>
                <a:xfrm>
                  <a:off x="6202848" y="1213287"/>
                  <a:ext cx="139356" cy="139356"/>
                  <a:chOff x="3300229" y="786025"/>
                  <a:chExt cx="116275" cy="116275"/>
                </a:xfrm>
              </p:grpSpPr>
              <p:sp>
                <p:nvSpPr>
                  <p:cNvPr id="1828" name="Google Shape;1828;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831" name="Google Shape;1831;p39"/>
          <p:cNvSpPr txBox="1">
            <a:spLocks noGrp="1"/>
          </p:cNvSpPr>
          <p:nvPr>
            <p:ph type="title"/>
          </p:nvPr>
        </p:nvSpPr>
        <p:spPr>
          <a:xfrm>
            <a:off x="715607" y="1150897"/>
            <a:ext cx="2848800" cy="476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INTRODUCTION</a:t>
            </a:r>
            <a:endParaRPr sz="2800" dirty="0"/>
          </a:p>
        </p:txBody>
      </p:sp>
      <p:sp>
        <p:nvSpPr>
          <p:cNvPr id="1832" name="Google Shape;1832;p39"/>
          <p:cNvSpPr txBox="1">
            <a:spLocks noGrp="1"/>
          </p:cNvSpPr>
          <p:nvPr>
            <p:ph type="subTitle" idx="1"/>
          </p:nvPr>
        </p:nvSpPr>
        <p:spPr>
          <a:xfrm>
            <a:off x="878479" y="1580105"/>
            <a:ext cx="4021235" cy="285798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v"/>
            </a:pPr>
            <a:r>
              <a:rPr lang="en-GB" dirty="0"/>
              <a:t>CTF competitions are exciting and educational events in the cybersecurity field.</a:t>
            </a:r>
          </a:p>
          <a:p>
            <a:pPr marL="285750" lvl="0" indent="-285750" algn="l" rtl="0">
              <a:spcBef>
                <a:spcPts val="0"/>
              </a:spcBef>
              <a:spcAft>
                <a:spcPts val="0"/>
              </a:spcAft>
              <a:buFont typeface="Wingdings" panose="05000000000000000000" pitchFamily="2" charset="2"/>
              <a:buChar char="v"/>
            </a:pPr>
            <a:r>
              <a:rPr lang="en-GB" dirty="0"/>
              <a:t>They simulate real-world hacking scenarios in a controlled environment.</a:t>
            </a:r>
          </a:p>
          <a:p>
            <a:pPr marL="285750" lvl="0" indent="-285750" algn="l" rtl="0">
              <a:spcBef>
                <a:spcPts val="0"/>
              </a:spcBef>
              <a:spcAft>
                <a:spcPts val="0"/>
              </a:spcAft>
              <a:buFont typeface="Wingdings" panose="05000000000000000000" pitchFamily="2" charset="2"/>
              <a:buChar char="v"/>
            </a:pPr>
            <a:r>
              <a:rPr lang="en-GB" dirty="0"/>
              <a:t>Participants compete to solve a series of challenges and capture "flags" to earn points. Flags are usually unique strings or codes hidden within the challenges, representing successful exploitation or solution.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5" name="Google Shape;1885;p42"/>
          <p:cNvSpPr txBox="1">
            <a:spLocks noGrp="1"/>
          </p:cNvSpPr>
          <p:nvPr>
            <p:ph type="title"/>
          </p:nvPr>
        </p:nvSpPr>
        <p:spPr>
          <a:xfrm>
            <a:off x="550875" y="384950"/>
            <a:ext cx="6099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CATEGORIES AND CHALLENGES</a:t>
            </a:r>
            <a:endParaRPr lang="en-GB" dirty="0">
              <a:solidFill>
                <a:schemeClr val="dk1"/>
              </a:solidFill>
            </a:endParaRPr>
          </a:p>
        </p:txBody>
      </p:sp>
      <p:grpSp>
        <p:nvGrpSpPr>
          <p:cNvPr id="1923" name="Google Shape;1923;p42"/>
          <p:cNvGrpSpPr/>
          <p:nvPr/>
        </p:nvGrpSpPr>
        <p:grpSpPr>
          <a:xfrm>
            <a:off x="8333622" y="528606"/>
            <a:ext cx="576079" cy="583650"/>
            <a:chOff x="8333622" y="528606"/>
            <a:chExt cx="576079" cy="583650"/>
          </a:xfrm>
        </p:grpSpPr>
        <p:sp>
          <p:nvSpPr>
            <p:cNvPr id="1924" name="Google Shape;1924;p42"/>
            <p:cNvSpPr/>
            <p:nvPr/>
          </p:nvSpPr>
          <p:spPr>
            <a:xfrm rot="10800000">
              <a:off x="8333622" y="820431"/>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rot="10800000">
              <a:off x="8618651" y="528606"/>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a16="http://schemas.microsoft.com/office/drawing/2014/main" id="{CD6C3C3A-73ED-1D29-E1BE-F07996E9C85A}"/>
              </a:ext>
            </a:extLst>
          </p:cNvPr>
          <p:cNvGrpSpPr/>
          <p:nvPr/>
        </p:nvGrpSpPr>
        <p:grpSpPr>
          <a:xfrm>
            <a:off x="3031185" y="1391039"/>
            <a:ext cx="3072317" cy="3161522"/>
            <a:chOff x="3221882" y="1391039"/>
            <a:chExt cx="3072317" cy="3161522"/>
          </a:xfrm>
        </p:grpSpPr>
        <p:grpSp>
          <p:nvGrpSpPr>
            <p:cNvPr id="23" name="Group 22">
              <a:extLst>
                <a:ext uri="{FF2B5EF4-FFF2-40B4-BE49-F238E27FC236}">
                  <a16:creationId xmlns:a16="http://schemas.microsoft.com/office/drawing/2014/main" id="{DD094498-D12A-1708-478B-7714FB087C9F}"/>
                </a:ext>
              </a:extLst>
            </p:cNvPr>
            <p:cNvGrpSpPr/>
            <p:nvPr/>
          </p:nvGrpSpPr>
          <p:grpSpPr>
            <a:xfrm>
              <a:off x="3221882" y="1391039"/>
              <a:ext cx="3064617" cy="3161522"/>
              <a:chOff x="3221883" y="1391039"/>
              <a:chExt cx="2669292" cy="3161522"/>
            </a:xfrm>
          </p:grpSpPr>
          <p:sp>
            <p:nvSpPr>
              <p:cNvPr id="24" name="Freeform: Shape 23">
                <a:extLst>
                  <a:ext uri="{FF2B5EF4-FFF2-40B4-BE49-F238E27FC236}">
                    <a16:creationId xmlns:a16="http://schemas.microsoft.com/office/drawing/2014/main" id="{8158F4E0-DEFA-0E3A-315C-3AAA7AA01F81}"/>
                  </a:ext>
                </a:extLst>
              </p:cNvPr>
              <p:cNvSpPr/>
              <p:nvPr/>
            </p:nvSpPr>
            <p:spPr>
              <a:xfrm>
                <a:off x="4323071" y="1391039"/>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611" tIns="228353" rIns="204611" bIns="228353"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rgbClr val="FF0000"/>
                    </a:solidFill>
                  </a:rPr>
                  <a:t>1. BINARY EXPLOITATION</a:t>
                </a:r>
              </a:p>
            </p:txBody>
          </p:sp>
          <p:sp>
            <p:nvSpPr>
              <p:cNvPr id="26" name="Freeform: Shape 25">
                <a:extLst>
                  <a:ext uri="{FF2B5EF4-FFF2-40B4-BE49-F238E27FC236}">
                    <a16:creationId xmlns:a16="http://schemas.microsoft.com/office/drawing/2014/main" id="{C9BB6406-8127-B9BE-C313-B7B75EB49271}"/>
                  </a:ext>
                </a:extLst>
              </p:cNvPr>
              <p:cNvSpPr/>
              <p:nvPr/>
            </p:nvSpPr>
            <p:spPr>
              <a:xfrm>
                <a:off x="3221883" y="1391039"/>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27" name="Freeform: Shape 26">
                <a:extLst>
                  <a:ext uri="{FF2B5EF4-FFF2-40B4-BE49-F238E27FC236}">
                    <a16:creationId xmlns:a16="http://schemas.microsoft.com/office/drawing/2014/main" id="{9C2A04AE-10C0-0415-7742-27CD5572AC42}"/>
                  </a:ext>
                </a:extLst>
              </p:cNvPr>
              <p:cNvSpPr/>
              <p:nvPr/>
            </p:nvSpPr>
            <p:spPr>
              <a:xfrm>
                <a:off x="3770368"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3. REVERSE ENGINEERING</a:t>
                </a:r>
              </a:p>
            </p:txBody>
          </p:sp>
          <p:sp>
            <p:nvSpPr>
              <p:cNvPr id="29" name="Freeform: Shape 28">
                <a:extLst>
                  <a:ext uri="{FF2B5EF4-FFF2-40B4-BE49-F238E27FC236}">
                    <a16:creationId xmlns:a16="http://schemas.microsoft.com/office/drawing/2014/main" id="{B440BDE2-78D3-1254-9838-C90915B13487}"/>
                  </a:ext>
                </a:extLst>
              </p:cNvPr>
              <p:cNvSpPr/>
              <p:nvPr/>
            </p:nvSpPr>
            <p:spPr>
              <a:xfrm>
                <a:off x="4871556"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1"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30" name="Freeform: Shape 29">
                <a:extLst>
                  <a:ext uri="{FF2B5EF4-FFF2-40B4-BE49-F238E27FC236}">
                    <a16:creationId xmlns:a16="http://schemas.microsoft.com/office/drawing/2014/main" id="{930B7F2F-1D2A-E375-44A0-5C3EFAB0E9CA}"/>
                  </a:ext>
                </a:extLst>
              </p:cNvPr>
              <p:cNvSpPr/>
              <p:nvPr/>
            </p:nvSpPr>
            <p:spPr>
              <a:xfrm>
                <a:off x="4323071" y="3380586"/>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5. WEB SECURITY</a:t>
                </a:r>
              </a:p>
            </p:txBody>
          </p:sp>
          <p:sp>
            <p:nvSpPr>
              <p:cNvPr id="32" name="Freeform: Shape 31">
                <a:extLst>
                  <a:ext uri="{FF2B5EF4-FFF2-40B4-BE49-F238E27FC236}">
                    <a16:creationId xmlns:a16="http://schemas.microsoft.com/office/drawing/2014/main" id="{DF4652AC-9015-4EBC-0B8E-E276C678C816}"/>
                  </a:ext>
                </a:extLst>
              </p:cNvPr>
              <p:cNvSpPr/>
              <p:nvPr/>
            </p:nvSpPr>
            <p:spPr>
              <a:xfrm>
                <a:off x="3221883" y="3380586"/>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grpSp>
        <p:sp>
          <p:nvSpPr>
            <p:cNvPr id="22" name="TextBox 21">
              <a:extLst>
                <a:ext uri="{FF2B5EF4-FFF2-40B4-BE49-F238E27FC236}">
                  <a16:creationId xmlns:a16="http://schemas.microsoft.com/office/drawing/2014/main" id="{95764AE3-DAA9-095D-68E3-C2881142F1D0}"/>
                </a:ext>
              </a:extLst>
            </p:cNvPr>
            <p:cNvSpPr txBox="1"/>
            <p:nvPr/>
          </p:nvSpPr>
          <p:spPr>
            <a:xfrm>
              <a:off x="3221882" y="1662959"/>
              <a:ext cx="1170627" cy="646331"/>
            </a:xfrm>
            <a:prstGeom prst="rect">
              <a:avLst/>
            </a:prstGeom>
            <a:noFill/>
          </p:spPr>
          <p:txBody>
            <a:bodyPr wrap="square">
              <a:spAutoFit/>
            </a:bodyPr>
            <a:lstStyle/>
            <a:p>
              <a:pPr algn="ctr"/>
              <a:r>
                <a:rPr lang="en-GB" sz="1200" b="1" dirty="0">
                  <a:solidFill>
                    <a:srgbClr val="FF0000"/>
                  </a:solidFill>
                </a:rPr>
                <a:t>2. CRYPTOGRAPHY</a:t>
              </a:r>
            </a:p>
          </p:txBody>
        </p:sp>
        <p:sp>
          <p:nvSpPr>
            <p:cNvPr id="33" name="TextBox 32">
              <a:extLst>
                <a:ext uri="{FF2B5EF4-FFF2-40B4-BE49-F238E27FC236}">
                  <a16:creationId xmlns:a16="http://schemas.microsoft.com/office/drawing/2014/main" id="{63B70896-00C4-6D3C-7BAD-80D672CC55EF}"/>
                </a:ext>
              </a:extLst>
            </p:cNvPr>
            <p:cNvSpPr txBox="1"/>
            <p:nvPr/>
          </p:nvSpPr>
          <p:spPr>
            <a:xfrm>
              <a:off x="3233871" y="3747233"/>
              <a:ext cx="1170627" cy="461665"/>
            </a:xfrm>
            <a:prstGeom prst="rect">
              <a:avLst/>
            </a:prstGeom>
            <a:noFill/>
          </p:spPr>
          <p:txBody>
            <a:bodyPr wrap="square">
              <a:spAutoFit/>
            </a:bodyPr>
            <a:lstStyle/>
            <a:p>
              <a:pPr algn="ctr"/>
              <a:r>
                <a:rPr lang="en-GB" sz="1200" b="1" dirty="0">
                  <a:solidFill>
                    <a:srgbClr val="FF0000"/>
                  </a:solidFill>
                </a:rPr>
                <a:t>6. FORENSICS</a:t>
              </a:r>
            </a:p>
          </p:txBody>
        </p:sp>
        <p:sp>
          <p:nvSpPr>
            <p:cNvPr id="34" name="TextBox 33">
              <a:extLst>
                <a:ext uri="{FF2B5EF4-FFF2-40B4-BE49-F238E27FC236}">
                  <a16:creationId xmlns:a16="http://schemas.microsoft.com/office/drawing/2014/main" id="{C2DBDC0E-6045-A2EA-38BA-88283C193E78}"/>
                </a:ext>
              </a:extLst>
            </p:cNvPr>
            <p:cNvSpPr txBox="1"/>
            <p:nvPr/>
          </p:nvSpPr>
          <p:spPr>
            <a:xfrm>
              <a:off x="5123572" y="2665538"/>
              <a:ext cx="1170627" cy="646331"/>
            </a:xfrm>
            <a:prstGeom prst="rect">
              <a:avLst/>
            </a:prstGeom>
            <a:noFill/>
          </p:spPr>
          <p:txBody>
            <a:bodyPr wrap="square">
              <a:spAutoFit/>
            </a:bodyPr>
            <a:lstStyle/>
            <a:p>
              <a:pPr algn="ctr"/>
              <a:r>
                <a:rPr lang="en-GB" sz="1200" b="1" dirty="0">
                  <a:solidFill>
                    <a:srgbClr val="FF0000"/>
                  </a:solidFill>
                </a:rPr>
                <a:t>4. STEGANOGRAPHY</a:t>
              </a:r>
            </a:p>
          </p:txBody>
        </p:sp>
      </p:grpSp>
      <p:sp>
        <p:nvSpPr>
          <p:cNvPr id="36" name="TextBox 35">
            <a:extLst>
              <a:ext uri="{FF2B5EF4-FFF2-40B4-BE49-F238E27FC236}">
                <a16:creationId xmlns:a16="http://schemas.microsoft.com/office/drawing/2014/main" id="{93172C70-45AF-9AA3-346B-C709B25C16C9}"/>
              </a:ext>
            </a:extLst>
          </p:cNvPr>
          <p:cNvSpPr txBox="1"/>
          <p:nvPr/>
        </p:nvSpPr>
        <p:spPr>
          <a:xfrm>
            <a:off x="5464682" y="1597582"/>
            <a:ext cx="3079244"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analyze and exploit vulnerabilities in compiled programs or binaries.</a:t>
            </a:r>
          </a:p>
        </p:txBody>
      </p:sp>
      <p:sp>
        <p:nvSpPr>
          <p:cNvPr id="38" name="TextBox 37">
            <a:extLst>
              <a:ext uri="{FF2B5EF4-FFF2-40B4-BE49-F238E27FC236}">
                <a16:creationId xmlns:a16="http://schemas.microsoft.com/office/drawing/2014/main" id="{17E1261F-CE57-2814-1C8B-E9568BF10513}"/>
              </a:ext>
            </a:extLst>
          </p:cNvPr>
          <p:cNvSpPr txBox="1"/>
          <p:nvPr/>
        </p:nvSpPr>
        <p:spPr>
          <a:xfrm>
            <a:off x="522551" y="2612559"/>
            <a:ext cx="3122522" cy="738664"/>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disassemble and understand the functionality of provided software or firmware</a:t>
            </a:r>
          </a:p>
        </p:txBody>
      </p:sp>
      <p:sp>
        <p:nvSpPr>
          <p:cNvPr id="41" name="TextBox 40">
            <a:extLst>
              <a:ext uri="{FF2B5EF4-FFF2-40B4-BE49-F238E27FC236}">
                <a16:creationId xmlns:a16="http://schemas.microsoft.com/office/drawing/2014/main" id="{201A89AC-6E92-9D3F-C404-865A7FDB1B84}"/>
              </a:ext>
            </a:extLst>
          </p:cNvPr>
          <p:cNvSpPr txBox="1"/>
          <p:nvPr/>
        </p:nvSpPr>
        <p:spPr>
          <a:xfrm>
            <a:off x="5490065" y="3598030"/>
            <a:ext cx="3352961" cy="954107"/>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discover and exploit vulnerabilities in web applications, such as injection attacks, cross-site scripting (XSS), etc.</a:t>
            </a:r>
          </a:p>
        </p:txBody>
      </p:sp>
      <p:sp>
        <p:nvSpPr>
          <p:cNvPr id="43" name="TextBox 42">
            <a:extLst>
              <a:ext uri="{FF2B5EF4-FFF2-40B4-BE49-F238E27FC236}">
                <a16:creationId xmlns:a16="http://schemas.microsoft.com/office/drawing/2014/main" id="{F42BE2B2-A414-2221-1B97-23E66E25325A}"/>
              </a:ext>
            </a:extLst>
          </p:cNvPr>
          <p:cNvSpPr txBox="1"/>
          <p:nvPr/>
        </p:nvSpPr>
        <p:spPr>
          <a:xfrm>
            <a:off x="224451" y="1538072"/>
            <a:ext cx="2794118" cy="954107"/>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solve encryption and decryption challenges, crack codes, or identify weaknesses in cryptographic implementations.</a:t>
            </a:r>
          </a:p>
        </p:txBody>
      </p:sp>
      <p:sp>
        <p:nvSpPr>
          <p:cNvPr id="45" name="TextBox 44">
            <a:extLst>
              <a:ext uri="{FF2B5EF4-FFF2-40B4-BE49-F238E27FC236}">
                <a16:creationId xmlns:a16="http://schemas.microsoft.com/office/drawing/2014/main" id="{1FB37E75-7747-16C0-67AB-B0FEA24B6CD0}"/>
              </a:ext>
            </a:extLst>
          </p:cNvPr>
          <p:cNvSpPr txBox="1"/>
          <p:nvPr/>
        </p:nvSpPr>
        <p:spPr>
          <a:xfrm>
            <a:off x="236175" y="3569071"/>
            <a:ext cx="2782755" cy="1169551"/>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analyze provided digital artifacts, such as network traffic captures, log files, memory dumps, or disk images, to uncover hidden information.</a:t>
            </a:r>
          </a:p>
        </p:txBody>
      </p:sp>
      <p:sp>
        <p:nvSpPr>
          <p:cNvPr id="47" name="TextBox 46">
            <a:extLst>
              <a:ext uri="{FF2B5EF4-FFF2-40B4-BE49-F238E27FC236}">
                <a16:creationId xmlns:a16="http://schemas.microsoft.com/office/drawing/2014/main" id="{81911E94-88BF-5A24-F4E7-D6544356E24B}"/>
              </a:ext>
            </a:extLst>
          </p:cNvPr>
          <p:cNvSpPr txBox="1"/>
          <p:nvPr/>
        </p:nvSpPr>
        <p:spPr>
          <a:xfrm>
            <a:off x="6101676" y="2562040"/>
            <a:ext cx="2798500"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extract hidden messages or data from images, audio files, or other media.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E2FEA2C-A7B5-9F2E-18C1-0BFDD3C0BBFC}"/>
                  </a:ext>
                </a:extLst>
              </p:cNvPr>
              <p:cNvGraphicFramePr>
                <a:graphicFrameLocks/>
              </p:cNvGraphicFramePr>
              <p:nvPr>
                <p:extLst>
                  <p:ext uri="{D42A27DB-BD31-4B8C-83A1-F6EECF244321}">
                    <p14:modId xmlns:p14="http://schemas.microsoft.com/office/powerpoint/2010/main" val="4064560894"/>
                  </p:ext>
                </p:extLst>
              </p:nvPr>
            </p:nvGraphicFramePr>
            <p:xfrm>
              <a:off x="4658973" y="1640541"/>
              <a:ext cx="3477600" cy="1162800"/>
            </p:xfrm>
            <a:graphic>
              <a:graphicData uri="http://schemas.microsoft.com/office/powerpoint/2016/slidezoom">
                <pslz:sldZm>
                  <pslz:sldZmObj sldId="303" cId="2703517188">
                    <pslz:zmPr id="{4E68C775-33BF-4B38-90D0-E28FB056402D}" returnToParent="0" imageType="cover" transitionDur="1000">
                      <p166:blipFill xmlns:p166="http://schemas.microsoft.com/office/powerpoint/2016/6/main">
                        <a:blip r:embed="rId3"/>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EE2FEA2C-A7B5-9F2E-18C1-0BFDD3C0BBFC}"/>
                  </a:ext>
                </a:extLst>
              </p:cNvPr>
              <p:cNvPicPr>
                <a:picLocks noGrp="1" noRot="1" noChangeAspect="1" noMove="1" noResize="1" noEditPoints="1" noAdjustHandles="1" noChangeArrowheads="1" noChangeShapeType="1"/>
              </p:cNvPicPr>
              <p:nvPr/>
            </p:nvPicPr>
            <p:blipFill>
              <a:blip r:embed="rId5"/>
              <a:stretch>
                <a:fillRect/>
              </a:stretch>
            </p:blipFill>
            <p:spPr>
              <a:xfrm>
                <a:off x="4658973" y="1640541"/>
                <a:ext cx="3477600" cy="1162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BC61743-7F38-410A-CB5A-30256FB21FBA}"/>
                  </a:ext>
                </a:extLst>
              </p:cNvPr>
              <p:cNvGraphicFramePr>
                <a:graphicFrameLocks/>
              </p:cNvGraphicFramePr>
              <p:nvPr>
                <p:extLst>
                  <p:ext uri="{D42A27DB-BD31-4B8C-83A1-F6EECF244321}">
                    <p14:modId xmlns:p14="http://schemas.microsoft.com/office/powerpoint/2010/main" val="3829202537"/>
                  </p:ext>
                </p:extLst>
              </p:nvPr>
            </p:nvGraphicFramePr>
            <p:xfrm>
              <a:off x="4601055" y="3342944"/>
              <a:ext cx="3371370" cy="1351569"/>
            </p:xfrm>
            <a:graphic>
              <a:graphicData uri="http://schemas.microsoft.com/office/powerpoint/2016/slidezoom">
                <pslz:sldZm>
                  <pslz:sldZmObj sldId="305" cId="1400178440">
                    <pslz:zmPr id="{E697D90C-AE54-48FF-8663-FFB74CD60A1E}" returnToParent="0" imageType="cover" transitionDur="1000">
                      <p166:blipFill xmlns:p166="http://schemas.microsoft.com/office/powerpoint/2016/6/main">
                        <a:blip r:embed="rId6"/>
                        <a:stretch>
                          <a:fillRect/>
                        </a:stretch>
                      </p166:blipFill>
                      <p166:spPr xmlns:p166="http://schemas.microsoft.com/office/powerpoint/2016/6/main">
                        <a:xfrm>
                          <a:off x="0" y="0"/>
                          <a:ext cx="3371370" cy="1351569"/>
                        </a:xfrm>
                        <a:prstGeom prst="rect">
                          <a:avLst/>
                        </a:prstGeom>
                        <a:ln w="3175">
                          <a:solidFill>
                            <a:prstClr val="ltGray"/>
                          </a:solidFill>
                        </a:ln>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DBC61743-7F38-410A-CB5A-30256FB21FBA}"/>
                  </a:ext>
                </a:extLst>
              </p:cNvPr>
              <p:cNvPicPr>
                <a:picLocks noGrp="1" noRot="1" noChangeAspect="1" noMove="1" noResize="1" noEditPoints="1" noAdjustHandles="1" noChangeArrowheads="1" noChangeShapeType="1"/>
              </p:cNvPicPr>
              <p:nvPr/>
            </p:nvPicPr>
            <p:blipFill>
              <a:blip r:embed="rId8"/>
              <a:stretch>
                <a:fillRect/>
              </a:stretch>
            </p:blipFill>
            <p:spPr>
              <a:xfrm>
                <a:off x="4601055" y="3342944"/>
                <a:ext cx="3371370" cy="135156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79059337-34EE-6F17-82FD-34A6DF8DA129}"/>
                  </a:ext>
                </a:extLst>
              </p:cNvPr>
              <p:cNvGraphicFramePr>
                <a:graphicFrameLocks/>
              </p:cNvGraphicFramePr>
              <p:nvPr>
                <p:extLst>
                  <p:ext uri="{D42A27DB-BD31-4B8C-83A1-F6EECF244321}">
                    <p14:modId xmlns:p14="http://schemas.microsoft.com/office/powerpoint/2010/main" val="3532403728"/>
                  </p:ext>
                </p:extLst>
              </p:nvPr>
            </p:nvGraphicFramePr>
            <p:xfrm>
              <a:off x="941041" y="1640541"/>
              <a:ext cx="3477600" cy="1162800"/>
            </p:xfrm>
            <a:graphic>
              <a:graphicData uri="http://schemas.microsoft.com/office/powerpoint/2016/slidezoom">
                <pslz:sldZm>
                  <pslz:sldZmObj sldId="273" cId="0">
                    <pslz:zmPr id="{9893CFB4-9FC6-4C4F-93A0-86D2EC3CCCE8}" returnToParent="0" imageType="cover" transitionDur="1000">
                      <p166:blipFill xmlns:p166="http://schemas.microsoft.com/office/powerpoint/2016/6/main">
                        <a:blip r:embed="rId9"/>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3" name="Slide Zoom 2">
                <a:hlinkClick r:id="rId10" action="ppaction://hlinksldjump"/>
                <a:extLst>
                  <a:ext uri="{FF2B5EF4-FFF2-40B4-BE49-F238E27FC236}">
                    <a16:creationId xmlns:a16="http://schemas.microsoft.com/office/drawing/2014/main" id="{79059337-34EE-6F17-82FD-34A6DF8DA129}"/>
                  </a:ext>
                </a:extLst>
              </p:cNvPr>
              <p:cNvPicPr>
                <a:picLocks noGrp="1" noRot="1" noChangeAspect="1" noMove="1" noResize="1" noEditPoints="1" noAdjustHandles="1" noChangeArrowheads="1" noChangeShapeType="1"/>
              </p:cNvPicPr>
              <p:nvPr/>
            </p:nvPicPr>
            <p:blipFill>
              <a:blip r:embed="rId11"/>
              <a:stretch>
                <a:fillRect/>
              </a:stretch>
            </p:blipFill>
            <p:spPr>
              <a:xfrm>
                <a:off x="941041" y="1640541"/>
                <a:ext cx="3477600" cy="1162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0517FCE-9B08-051F-83FC-6AB7A79A0587}"/>
                  </a:ext>
                </a:extLst>
              </p:cNvPr>
              <p:cNvGraphicFramePr>
                <a:graphicFrameLocks/>
              </p:cNvGraphicFramePr>
              <p:nvPr>
                <p:extLst>
                  <p:ext uri="{D42A27DB-BD31-4B8C-83A1-F6EECF244321}">
                    <p14:modId xmlns:p14="http://schemas.microsoft.com/office/powerpoint/2010/main" val="4259488512"/>
                  </p:ext>
                </p:extLst>
              </p:nvPr>
            </p:nvGraphicFramePr>
            <p:xfrm>
              <a:off x="941041" y="3388630"/>
              <a:ext cx="3477600" cy="1162800"/>
            </p:xfrm>
            <a:graphic>
              <a:graphicData uri="http://schemas.microsoft.com/office/powerpoint/2016/slidezoom">
                <pslz:sldZm>
                  <pslz:sldZmObj sldId="304" cId="2352701123">
                    <pslz:zmPr id="{246538B0-EA9B-4B22-AE58-79C8DEC682A6}" returnToParent="0" imageType="cover" transitionDur="1000">
                      <p166:blipFill xmlns:p166="http://schemas.microsoft.com/office/powerpoint/2016/6/main">
                        <a:blip r:embed="rId12"/>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7" name="Slide Zoom 6">
                <a:hlinkClick r:id="rId13" action="ppaction://hlinksldjump"/>
                <a:extLst>
                  <a:ext uri="{FF2B5EF4-FFF2-40B4-BE49-F238E27FC236}">
                    <a16:creationId xmlns:a16="http://schemas.microsoft.com/office/drawing/2014/main" id="{40517FCE-9B08-051F-83FC-6AB7A79A0587}"/>
                  </a:ext>
                </a:extLst>
              </p:cNvPr>
              <p:cNvPicPr>
                <a:picLocks noGrp="1" noRot="1" noChangeAspect="1" noMove="1" noResize="1" noEditPoints="1" noAdjustHandles="1" noChangeArrowheads="1" noChangeShapeType="1"/>
              </p:cNvPicPr>
              <p:nvPr/>
            </p:nvPicPr>
            <p:blipFill>
              <a:blip r:embed="rId14"/>
              <a:stretch>
                <a:fillRect/>
              </a:stretch>
            </p:blipFill>
            <p:spPr>
              <a:xfrm>
                <a:off x="941041" y="3388630"/>
                <a:ext cx="3477600" cy="1162800"/>
              </a:xfrm>
              <a:prstGeom prst="rect">
                <a:avLst/>
              </a:prstGeom>
              <a:ln w="3175">
                <a:solidFill>
                  <a:prstClr val="ltGray"/>
                </a:solidFill>
              </a:ln>
            </p:spPr>
          </p:pic>
        </mc:Fallback>
      </mc:AlternateContent>
      <p:sp>
        <p:nvSpPr>
          <p:cNvPr id="1756" name="Google Shape;1756;p38"/>
          <p:cNvSpPr txBox="1">
            <a:spLocks noGrp="1"/>
          </p:cNvSpPr>
          <p:nvPr>
            <p:ph type="title"/>
          </p:nvPr>
        </p:nvSpPr>
        <p:spPr>
          <a:xfrm>
            <a:off x="268356" y="530267"/>
            <a:ext cx="7808844"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dirty="0"/>
              <a:t>TOOLS AND TECHNIQUES USED IN CTF</a:t>
            </a:r>
            <a:endParaRPr lang="en-GB" sz="3400" dirty="0">
              <a:solidFill>
                <a:schemeClr val="dk1"/>
              </a:solidFill>
            </a:endParaRPr>
          </a:p>
        </p:txBody>
      </p:sp>
      <p:grpSp>
        <p:nvGrpSpPr>
          <p:cNvPr id="1786" name="Google Shape;1786;p38"/>
          <p:cNvGrpSpPr/>
          <p:nvPr/>
        </p:nvGrpSpPr>
        <p:grpSpPr>
          <a:xfrm>
            <a:off x="8077200" y="415010"/>
            <a:ext cx="772654" cy="772654"/>
            <a:chOff x="7201483" y="638664"/>
            <a:chExt cx="554700" cy="554700"/>
          </a:xfrm>
        </p:grpSpPr>
        <p:grpSp>
          <p:nvGrpSpPr>
            <p:cNvPr id="1787" name="Google Shape;1787;p38"/>
            <p:cNvGrpSpPr/>
            <p:nvPr/>
          </p:nvGrpSpPr>
          <p:grpSpPr>
            <a:xfrm>
              <a:off x="7201483" y="638664"/>
              <a:ext cx="554700" cy="554700"/>
              <a:chOff x="-388475" y="881425"/>
              <a:chExt cx="554700" cy="554700"/>
            </a:xfrm>
          </p:grpSpPr>
          <p:sp>
            <p:nvSpPr>
              <p:cNvPr id="1788" name="Google Shape;1788;p38"/>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38"/>
            <p:cNvGrpSpPr/>
            <p:nvPr/>
          </p:nvGrpSpPr>
          <p:grpSpPr>
            <a:xfrm>
              <a:off x="7271347" y="782952"/>
              <a:ext cx="340186" cy="340168"/>
              <a:chOff x="5053900" y="3804850"/>
              <a:chExt cx="483150" cy="483125"/>
            </a:xfrm>
          </p:grpSpPr>
          <p:sp>
            <p:nvSpPr>
              <p:cNvPr id="1791" name="Google Shape;1791;p38"/>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2" name="Google Shape;1792;p38"/>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3" name="Google Shape;1793;p38"/>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4" name="Google Shape;1794;p38"/>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0" name="Block Arc 49">
            <a:extLst>
              <a:ext uri="{FF2B5EF4-FFF2-40B4-BE49-F238E27FC236}">
                <a16:creationId xmlns:a16="http://schemas.microsoft.com/office/drawing/2014/main" id="{2F4C71DC-BFB4-F36C-02FE-06208C117A8B}"/>
              </a:ext>
            </a:extLst>
          </p:cNvPr>
          <p:cNvSpPr/>
          <p:nvPr/>
        </p:nvSpPr>
        <p:spPr>
          <a:xfrm>
            <a:off x="-4420886" y="361565"/>
            <a:ext cx="5472816" cy="5472816"/>
          </a:xfrm>
          <a:prstGeom prst="blockArc">
            <a:avLst>
              <a:gd name="adj1" fmla="val 18900000"/>
              <a:gd name="adj2" fmla="val 2700000"/>
              <a:gd name="adj3" fmla="val 395"/>
            </a:avLst>
          </a:prstGeom>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2" name="Oval 51">
            <a:extLst>
              <a:ext uri="{FF2B5EF4-FFF2-40B4-BE49-F238E27FC236}">
                <a16:creationId xmlns:a16="http://schemas.microsoft.com/office/drawing/2014/main" id="{C83EB344-72CC-8900-0207-A08A5A920709}"/>
              </a:ext>
            </a:extLst>
          </p:cNvPr>
          <p:cNvSpPr/>
          <p:nvPr/>
        </p:nvSpPr>
        <p:spPr>
          <a:xfrm>
            <a:off x="161137" y="1501429"/>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Oval 53">
            <a:extLst>
              <a:ext uri="{FF2B5EF4-FFF2-40B4-BE49-F238E27FC236}">
                <a16:creationId xmlns:a16="http://schemas.microsoft.com/office/drawing/2014/main" id="{D964B788-D00F-5F72-C77E-1EE6F51C97FF}"/>
              </a:ext>
            </a:extLst>
          </p:cNvPr>
          <p:cNvSpPr/>
          <p:nvPr/>
        </p:nvSpPr>
        <p:spPr>
          <a:xfrm>
            <a:off x="161137" y="3243260"/>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Block Arc 43">
            <a:extLst>
              <a:ext uri="{FF2B5EF4-FFF2-40B4-BE49-F238E27FC236}">
                <a16:creationId xmlns:a16="http://schemas.microsoft.com/office/drawing/2014/main" id="{B34F7E01-D5AA-85A7-AFFA-83DE5A49393D}"/>
              </a:ext>
            </a:extLst>
          </p:cNvPr>
          <p:cNvSpPr/>
          <p:nvPr/>
        </p:nvSpPr>
        <p:spPr>
          <a:xfrm flipH="1">
            <a:off x="8096033" y="361564"/>
            <a:ext cx="5472816" cy="5472816"/>
          </a:xfrm>
          <a:prstGeom prst="blockArc">
            <a:avLst>
              <a:gd name="adj1" fmla="val 18900000"/>
              <a:gd name="adj2" fmla="val 2700000"/>
              <a:gd name="adj3" fmla="val 395"/>
            </a:avLst>
          </a:prstGeom>
          <a:solidFill>
            <a:srgbClr val="FF97B1"/>
          </a:solidFill>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6" name="Oval 45">
            <a:extLst>
              <a:ext uri="{FF2B5EF4-FFF2-40B4-BE49-F238E27FC236}">
                <a16:creationId xmlns:a16="http://schemas.microsoft.com/office/drawing/2014/main" id="{15FDE61E-7B62-6DCE-3066-89FC995606DA}"/>
              </a:ext>
            </a:extLst>
          </p:cNvPr>
          <p:cNvSpPr/>
          <p:nvPr/>
        </p:nvSpPr>
        <p:spPr>
          <a:xfrm flipH="1">
            <a:off x="7535572" y="1501428"/>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Oval 47">
            <a:extLst>
              <a:ext uri="{FF2B5EF4-FFF2-40B4-BE49-F238E27FC236}">
                <a16:creationId xmlns:a16="http://schemas.microsoft.com/office/drawing/2014/main" id="{AD248CD6-9411-B10A-8B29-E271FB67DFFA}"/>
              </a:ext>
            </a:extLst>
          </p:cNvPr>
          <p:cNvSpPr/>
          <p:nvPr/>
        </p:nvSpPr>
        <p:spPr>
          <a:xfrm flipH="1">
            <a:off x="7535572" y="3243259"/>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57" name="Picture 56">
            <a:extLst>
              <a:ext uri="{FF2B5EF4-FFF2-40B4-BE49-F238E27FC236}">
                <a16:creationId xmlns:a16="http://schemas.microsoft.com/office/drawing/2014/main" id="{454B4E4D-85FE-09B3-380B-F88891FAB6B2}"/>
              </a:ext>
            </a:extLst>
          </p:cNvPr>
          <p:cNvPicPr>
            <a:picLocks noChangeAspect="1"/>
          </p:cNvPicPr>
          <p:nvPr/>
        </p:nvPicPr>
        <p:blipFill>
          <a:blip r:embed="rId15"/>
          <a:stretch>
            <a:fillRect/>
          </a:stretch>
        </p:blipFill>
        <p:spPr>
          <a:xfrm>
            <a:off x="382588" y="3502684"/>
            <a:ext cx="931338" cy="931338"/>
          </a:xfrm>
          <a:prstGeom prst="rect">
            <a:avLst/>
          </a:prstGeom>
        </p:spPr>
      </p:pic>
      <p:pic>
        <p:nvPicPr>
          <p:cNvPr id="59" name="Picture 58">
            <a:extLst>
              <a:ext uri="{FF2B5EF4-FFF2-40B4-BE49-F238E27FC236}">
                <a16:creationId xmlns:a16="http://schemas.microsoft.com/office/drawing/2014/main" id="{CDA325B1-7A70-559B-66B4-4D67E7251EB0}"/>
              </a:ext>
            </a:extLst>
          </p:cNvPr>
          <p:cNvPicPr>
            <a:picLocks noChangeAspect="1"/>
          </p:cNvPicPr>
          <p:nvPr/>
        </p:nvPicPr>
        <p:blipFill>
          <a:blip r:embed="rId16"/>
          <a:stretch>
            <a:fillRect/>
          </a:stretch>
        </p:blipFill>
        <p:spPr>
          <a:xfrm>
            <a:off x="7801188" y="1742586"/>
            <a:ext cx="937495" cy="937495"/>
          </a:xfrm>
          <a:prstGeom prst="rect">
            <a:avLst/>
          </a:prstGeom>
        </p:spPr>
      </p:pic>
      <p:pic>
        <p:nvPicPr>
          <p:cNvPr id="61" name="Picture 60">
            <a:extLst>
              <a:ext uri="{FF2B5EF4-FFF2-40B4-BE49-F238E27FC236}">
                <a16:creationId xmlns:a16="http://schemas.microsoft.com/office/drawing/2014/main" id="{844B8ED2-7F7D-DD31-B95D-D36D34DF7013}"/>
              </a:ext>
            </a:extLst>
          </p:cNvPr>
          <p:cNvPicPr>
            <a:picLocks noChangeAspect="1"/>
          </p:cNvPicPr>
          <p:nvPr/>
        </p:nvPicPr>
        <p:blipFill>
          <a:blip r:embed="rId17"/>
          <a:stretch>
            <a:fillRect/>
          </a:stretch>
        </p:blipFill>
        <p:spPr>
          <a:xfrm>
            <a:off x="7800743" y="3462510"/>
            <a:ext cx="976040" cy="976040"/>
          </a:xfrm>
          <a:prstGeom prst="rect">
            <a:avLst/>
          </a:prstGeom>
        </p:spPr>
      </p:pic>
      <p:pic>
        <p:nvPicPr>
          <p:cNvPr id="63" name="Picture 62">
            <a:extLst>
              <a:ext uri="{FF2B5EF4-FFF2-40B4-BE49-F238E27FC236}">
                <a16:creationId xmlns:a16="http://schemas.microsoft.com/office/drawing/2014/main" id="{F04FB5E6-79D0-7B41-8575-12992D01DB18}"/>
              </a:ext>
            </a:extLst>
          </p:cNvPr>
          <p:cNvPicPr>
            <a:picLocks noChangeAspect="1"/>
          </p:cNvPicPr>
          <p:nvPr/>
        </p:nvPicPr>
        <p:blipFill>
          <a:blip r:embed="rId18"/>
          <a:stretch>
            <a:fillRect/>
          </a:stretch>
        </p:blipFill>
        <p:spPr>
          <a:xfrm>
            <a:off x="395561" y="1743449"/>
            <a:ext cx="994566" cy="994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351911"/>
            <a:ext cx="4593325"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SCRIPTING LANGUAGES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538591"/>
            <a:ext cx="4697377" cy="3216265"/>
          </a:xfrm>
          <a:prstGeom prst="rect">
            <a:avLst/>
          </a:prstGeom>
          <a:noFill/>
        </p:spPr>
        <p:txBody>
          <a:bodyPr wrap="square">
            <a:spAutoFit/>
          </a:bodyPr>
          <a:lstStyle/>
          <a:p>
            <a:r>
              <a:rPr lang="en-GB" sz="1300" b="1" i="0" dirty="0">
                <a:solidFill>
                  <a:schemeClr val="bg2"/>
                </a:solidFill>
                <a:effectLst/>
                <a:latin typeface="Source Sans Pro" panose="020B0503030403020204" pitchFamily="34" charset="0"/>
                <a:ea typeface="Source Sans Pro" panose="020B0503030403020204" pitchFamily="34" charset="0"/>
              </a:rPr>
              <a:t>DEFINITION : </a:t>
            </a:r>
          </a:p>
          <a:p>
            <a:r>
              <a:rPr lang="en-GB" sz="1100" b="0" i="0" dirty="0">
                <a:solidFill>
                  <a:srgbClr val="0B37BA"/>
                </a:solidFill>
                <a:effectLst/>
                <a:latin typeface="Source Sans Pro" panose="020B0503030403020204" pitchFamily="34" charset="0"/>
                <a:ea typeface="Source Sans Pro" panose="020B0503030403020204" pitchFamily="34" charset="0"/>
              </a:rPr>
              <a:t>A scripting language or script language is a programming language that is used to manipulate, customize, and automate the facilities of an existing system. Scripting languages are usually interpreted at runtime rather than compiled.</a:t>
            </a:r>
          </a:p>
          <a:p>
            <a:r>
              <a:rPr lang="en-GB" sz="1300" b="1" dirty="0">
                <a:solidFill>
                  <a:schemeClr val="bg2"/>
                </a:solidFill>
                <a:latin typeface="Source Sans Pro" panose="020B0503030403020204" pitchFamily="34" charset="0"/>
                <a:ea typeface="Source Sans Pro" panose="020B0503030403020204" pitchFamily="34" charset="0"/>
              </a:rPr>
              <a:t>POPULAR SCRIPT LANGUAGES :</a:t>
            </a:r>
          </a:p>
          <a:p>
            <a:r>
              <a:rPr lang="en-GB" sz="1200" b="1" dirty="0">
                <a:solidFill>
                  <a:srgbClr val="2648C2"/>
                </a:solidFill>
                <a:latin typeface="Source Sans Pro" panose="020B0503030403020204" pitchFamily="34" charset="0"/>
                <a:ea typeface="Source Sans Pro" panose="020B0503030403020204" pitchFamily="34" charset="0"/>
              </a:rPr>
              <a:t>JavaScript :</a:t>
            </a:r>
          </a:p>
          <a:p>
            <a:r>
              <a:rPr lang="en-GB" sz="1100" dirty="0">
                <a:solidFill>
                  <a:srgbClr val="2648C2"/>
                </a:solidFill>
                <a:latin typeface="Source Sans Pro" panose="020B0503030403020204" pitchFamily="34" charset="0"/>
                <a:ea typeface="Source Sans Pro" panose="020B0503030403020204" pitchFamily="34" charset="0"/>
              </a:rPr>
              <a:t>It enables scripting for hacking purposes by providing a powerful and flexible toolset for exploiting vulnerabilities, manipulating web content, and automating malicious activities on the client side.</a:t>
            </a:r>
          </a:p>
          <a:p>
            <a:r>
              <a:rPr lang="en-GB" sz="1100" b="1" dirty="0">
                <a:solidFill>
                  <a:srgbClr val="2648C2"/>
                </a:solidFill>
                <a:latin typeface="Source Sans Pro" panose="020B0503030403020204" pitchFamily="34" charset="0"/>
                <a:ea typeface="Source Sans Pro" panose="020B0503030403020204" pitchFamily="34" charset="0"/>
              </a:rPr>
              <a:t>Python :</a:t>
            </a:r>
          </a:p>
          <a:p>
            <a:r>
              <a:rPr lang="en-GB" sz="1100" b="0" i="0" dirty="0">
                <a:solidFill>
                  <a:srgbClr val="2648C2"/>
                </a:solidFill>
                <a:effectLst/>
                <a:latin typeface="Source Sans Pro" panose="020B0503030403020204" pitchFamily="34" charset="0"/>
                <a:ea typeface="Source Sans Pro" panose="020B0503030403020204" pitchFamily="34" charset="0"/>
              </a:rPr>
              <a:t>A widely-used, versatile scripting language renowned for its simplicity, readability, and vast user community, empowering diverse applications such as web development, data analysis, machine learning, and automation.</a:t>
            </a:r>
          </a:p>
          <a:p>
            <a:r>
              <a:rPr lang="en-GB" sz="1100" b="1" dirty="0">
                <a:solidFill>
                  <a:srgbClr val="2648C2"/>
                </a:solidFill>
                <a:latin typeface="Source Sans Pro" panose="020B0503030403020204" pitchFamily="34" charset="0"/>
                <a:ea typeface="Source Sans Pro" panose="020B0503030403020204" pitchFamily="34" charset="0"/>
              </a:rPr>
              <a:t>Bash :</a:t>
            </a:r>
          </a:p>
          <a:p>
            <a:r>
              <a:rPr lang="en-GB" sz="1100" dirty="0">
                <a:solidFill>
                  <a:srgbClr val="2648C2"/>
                </a:solidFill>
                <a:latin typeface="Source Sans Pro" panose="020B0503030403020204" pitchFamily="34" charset="0"/>
                <a:ea typeface="Source Sans Pro" panose="020B0503030403020204" pitchFamily="34" charset="0"/>
              </a:rPr>
              <a:t>The widely-used Unix-like scripting language (Bourne Again SHell) for Linux and macOS, features a command-line interface, task automation, and a large user base among system administrators and developers.</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TextBox 21">
            <a:extLst>
              <a:ext uri="{FF2B5EF4-FFF2-40B4-BE49-F238E27FC236}">
                <a16:creationId xmlns:a16="http://schemas.microsoft.com/office/drawing/2014/main" id="{F18E2B88-C746-FCE7-B690-5C25CCDF8DD3}"/>
              </a:ext>
            </a:extLst>
          </p:cNvPr>
          <p:cNvSpPr txBox="1"/>
          <p:nvPr/>
        </p:nvSpPr>
        <p:spPr>
          <a:xfrm>
            <a:off x="5424061" y="1526000"/>
            <a:ext cx="2785323" cy="900246"/>
          </a:xfrm>
          <a:prstGeom prst="rect">
            <a:avLst/>
          </a:prstGeom>
          <a:noFill/>
        </p:spPr>
        <p:txBody>
          <a:bodyPr wrap="square">
            <a:spAutoFit/>
          </a:bodyPr>
          <a:lstStyle/>
          <a:p>
            <a:r>
              <a:rPr lang="en-GB" sz="1050" dirty="0">
                <a:solidFill>
                  <a:srgbClr val="C00000"/>
                </a:solidFill>
                <a:latin typeface="Hack" panose="020B0609030202020204" pitchFamily="49" charset="0"/>
                <a:ea typeface="Hack" panose="020B0609030202020204" pitchFamily="49" charset="0"/>
                <a:cs typeface="Hack" panose="020B0609030202020204" pitchFamily="49" charset="0"/>
              </a:rPr>
              <a:t>#!/bin/bash</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"Hello! What's your name?"</a:t>
            </a:r>
          </a:p>
          <a:p>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read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name</a:t>
            </a: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"Nice to meet you</a:t>
            </a:r>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 $name</a:t>
            </a:r>
            <a:r>
              <a:rPr lang="en-GB" sz="1050" dirty="0">
                <a:latin typeface="Hack" panose="020B0609030202020204" pitchFamily="49" charset="0"/>
                <a:ea typeface="Hack" panose="020B0609030202020204" pitchFamily="49" charset="0"/>
                <a:cs typeface="Hack" panose="020B0609030202020204" pitchFamily="49" charset="0"/>
              </a:rPr>
              <a: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a:t>
            </a:r>
          </a:p>
        </p:txBody>
      </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BASH SCRIPT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PYTHON SCRIPT EXAMPLE</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 name="Straight Connector 27">
            <a:extLst>
              <a:ext uri="{FF2B5EF4-FFF2-40B4-BE49-F238E27FC236}">
                <a16:creationId xmlns:a16="http://schemas.microsoft.com/office/drawing/2014/main" id="{F96E1525-D9E2-3705-7A53-96ABB4688229}"/>
              </a:ext>
            </a:extLst>
          </p:cNvPr>
          <p:cNvCxnSpPr/>
          <p:nvPr/>
        </p:nvCxnSpPr>
        <p:spPr>
          <a:xfrm>
            <a:off x="5406662" y="2426246"/>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1C440ED9-8B74-8E25-6619-2A5AC0E34338}"/>
              </a:ext>
            </a:extLst>
          </p:cNvPr>
          <p:cNvSpPr txBox="1"/>
          <p:nvPr/>
        </p:nvSpPr>
        <p:spPr>
          <a:xfrm>
            <a:off x="5424061" y="2441611"/>
            <a:ext cx="2405489" cy="507831"/>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Hello! What's your name?</a:t>
            </a:r>
          </a:p>
          <a:p>
            <a:r>
              <a:rPr lang="en-GB" sz="900" dirty="0">
                <a:latin typeface="Hack" panose="020B0609030202020204" pitchFamily="49" charset="0"/>
                <a:ea typeface="Hack" panose="020B0609030202020204" pitchFamily="49" charset="0"/>
                <a:cs typeface="Hack" panose="020B0609030202020204" pitchFamily="49" charset="0"/>
              </a:rPr>
              <a:t>&gt; Debdulal De</a:t>
            </a:r>
          </a:p>
          <a:p>
            <a:r>
              <a:rPr lang="en-GB" sz="900" dirty="0"/>
              <a:t> </a:t>
            </a:r>
            <a:r>
              <a:rPr lang="en-GB" sz="900" dirty="0">
                <a:latin typeface="Hack" panose="020B0609030202020204" pitchFamily="49" charset="0"/>
                <a:ea typeface="Hack" panose="020B0609030202020204" pitchFamily="49" charset="0"/>
                <a:cs typeface="Hack" panose="020B0609030202020204" pitchFamily="49" charset="0"/>
              </a:rPr>
              <a:t>Nice to meet you Debdulal De</a:t>
            </a:r>
            <a:endParaRPr lang="en-GB" sz="900" dirty="0"/>
          </a:p>
        </p:txBody>
      </p:sp>
      <p:sp>
        <p:nvSpPr>
          <p:cNvPr id="34" name="TextBox 33">
            <a:extLst>
              <a:ext uri="{FF2B5EF4-FFF2-40B4-BE49-F238E27FC236}">
                <a16:creationId xmlns:a16="http://schemas.microsoft.com/office/drawing/2014/main" id="{BB491CE4-612A-8ADC-E115-CA52D40884B0}"/>
              </a:ext>
            </a:extLst>
          </p:cNvPr>
          <p:cNvSpPr txBox="1"/>
          <p:nvPr/>
        </p:nvSpPr>
        <p:spPr>
          <a:xfrm>
            <a:off x="5424060" y="3387611"/>
            <a:ext cx="3330876" cy="900246"/>
          </a:xfrm>
          <a:prstGeom prst="rect">
            <a:avLst/>
          </a:prstGeom>
          <a:noFill/>
        </p:spPr>
        <p:txBody>
          <a:bodyPr wrap="square">
            <a:spAutoFit/>
          </a:bodyPr>
          <a:lstStyle/>
          <a:p>
            <a:r>
              <a:rPr lang="en-GB" sz="1050" dirty="0">
                <a:solidFill>
                  <a:srgbClr val="C40F0F"/>
                </a:solidFill>
                <a:latin typeface="Hack" panose="020B0609030202020204" pitchFamily="49" charset="0"/>
                <a:ea typeface="Hack" panose="020B0609030202020204" pitchFamily="49" charset="0"/>
                <a:cs typeface="Hack" panose="020B0609030202020204" pitchFamily="49" charset="0"/>
              </a:rPr>
              <a:t>#!/bin/python3</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int(input(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“Enter a number: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a:t>
            </a: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sqr</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**2</a:t>
            </a:r>
          </a:p>
          <a:p>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print(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"The square of"</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num,</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"is</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sqr</a:t>
            </a:r>
            <a:r>
              <a:rPr lang="en-GB" sz="1050" dirty="0">
                <a:latin typeface="Hack" panose="020B0609030202020204" pitchFamily="49" charset="0"/>
                <a:ea typeface="Hack" panose="020B0609030202020204" pitchFamily="49" charset="0"/>
                <a:cs typeface="Hack" panose="020B0609030202020204" pitchFamily="49" charset="0"/>
              </a:rPr>
              <a:t>)</a:t>
            </a:r>
          </a:p>
        </p:txBody>
      </p:sp>
      <p:cxnSp>
        <p:nvCxnSpPr>
          <p:cNvPr id="35" name="Straight Connector 34">
            <a:extLst>
              <a:ext uri="{FF2B5EF4-FFF2-40B4-BE49-F238E27FC236}">
                <a16:creationId xmlns:a16="http://schemas.microsoft.com/office/drawing/2014/main" id="{E2745AA6-B73D-1F12-D459-333E9686D6A9}"/>
              </a:ext>
            </a:extLst>
          </p:cNvPr>
          <p:cNvCxnSpPr/>
          <p:nvPr/>
        </p:nvCxnSpPr>
        <p:spPr>
          <a:xfrm>
            <a:off x="5411360" y="4297382"/>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1DA6016-2923-1C49-291A-C0CE939A60DA}"/>
              </a:ext>
            </a:extLst>
          </p:cNvPr>
          <p:cNvSpPr txBox="1"/>
          <p:nvPr/>
        </p:nvSpPr>
        <p:spPr>
          <a:xfrm>
            <a:off x="5410200" y="4330908"/>
            <a:ext cx="2624311" cy="369332"/>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Enter a number: 5</a:t>
            </a:r>
          </a:p>
          <a:p>
            <a:r>
              <a:rPr lang="en-GB" sz="900" dirty="0">
                <a:latin typeface="Hack" panose="020B0609030202020204" pitchFamily="49" charset="0"/>
                <a:ea typeface="Hack" panose="020B0609030202020204" pitchFamily="49" charset="0"/>
                <a:cs typeface="Hack" panose="020B0609030202020204" pitchFamily="49" charset="0"/>
              </a:rPr>
              <a:t>The square of 5 is 25</a:t>
            </a:r>
            <a:endParaRPr lang="en-GB"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409967"/>
            <a:ext cx="5712414"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NETWORK ANALYSIS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3046988"/>
          </a:xfrm>
          <a:prstGeom prst="rect">
            <a:avLst/>
          </a:prstGeom>
          <a:noFill/>
        </p:spPr>
        <p:txBody>
          <a:bodyPr wrap="square">
            <a:spAutoFit/>
          </a:bodyPr>
          <a:lstStyle/>
          <a:p>
            <a:r>
              <a:rPr lang="en-GB" sz="1200" b="1" i="0" dirty="0">
                <a:solidFill>
                  <a:schemeClr val="bg2"/>
                </a:solidFill>
                <a:effectLst/>
                <a:latin typeface="Source Sans Pro" panose="020B0503030403020204" pitchFamily="34" charset="0"/>
                <a:ea typeface="Source Sans Pro" panose="020B0503030403020204" pitchFamily="34" charset="0"/>
              </a:rPr>
              <a:t>DEFINITION : </a:t>
            </a:r>
          </a:p>
          <a:p>
            <a:r>
              <a:rPr lang="en-GB" sz="1200" b="0" i="0" dirty="0">
                <a:solidFill>
                  <a:srgbClr val="2648C2"/>
                </a:solidFill>
                <a:effectLst/>
                <a:latin typeface="Source Sans Pro" panose="020B0503030403020204" pitchFamily="34" charset="0"/>
                <a:ea typeface="Source Sans Pro" panose="020B0503030403020204" pitchFamily="34" charset="0"/>
              </a:rPr>
              <a:t>Network analysis tools are used to examine and analyze network traffic, topology, performance, and security. They help in understanding network behavior, identifying bottlenecks, troubleshooting issues, and ensuring efficient network management.</a:t>
            </a:r>
          </a:p>
          <a:p>
            <a:r>
              <a:rPr lang="en-GB" sz="1200" b="1" dirty="0">
                <a:solidFill>
                  <a:schemeClr val="bg2"/>
                </a:solidFill>
                <a:latin typeface="Source Sans Pro" panose="020B0503030403020204" pitchFamily="34" charset="0"/>
                <a:ea typeface="Source Sans Pro" panose="020B0503030403020204" pitchFamily="34" charset="0"/>
              </a:rPr>
              <a:t>POPULAR NETWORK ANALYSIS TOOL :</a:t>
            </a:r>
          </a:p>
          <a:p>
            <a:pPr algn="l"/>
            <a:r>
              <a:rPr lang="en-GB" sz="1200" b="1" i="0" dirty="0">
                <a:solidFill>
                  <a:srgbClr val="2648C2"/>
                </a:solidFill>
                <a:effectLst/>
                <a:latin typeface="Source Sans Pro" panose="020B0503030403020204" pitchFamily="34" charset="0"/>
                <a:ea typeface="Source Sans Pro" panose="020B0503030403020204" pitchFamily="34" charset="0"/>
              </a:rPr>
              <a:t>Wireshark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widely-used network protocol analyzer that captures and analyzes network packets in real time. It provides detailed insights into network traffic, and protocols, and can be used for network troubleshooting and security analysis.</a:t>
            </a:r>
          </a:p>
          <a:p>
            <a:pPr algn="l"/>
            <a:r>
              <a:rPr lang="en-GB" sz="1200" b="1" i="0" dirty="0">
                <a:solidFill>
                  <a:srgbClr val="2648C2"/>
                </a:solidFill>
                <a:effectLst/>
                <a:latin typeface="Source Sans Pro" panose="020B0503030403020204" pitchFamily="34" charset="0"/>
                <a:ea typeface="Source Sans Pro" panose="020B0503030403020204" pitchFamily="34" charset="0"/>
              </a:rPr>
              <a:t>Nmap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powerful and versatile network scanning tool used for network exploration and security auditing. It helps in discovering hosts, open ports, and services running on a network, aiding in vulnerability assessment and penetration testing.</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Wireshark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3882"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Nmap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TextBox 33">
            <a:extLst>
              <a:ext uri="{FF2B5EF4-FFF2-40B4-BE49-F238E27FC236}">
                <a16:creationId xmlns:a16="http://schemas.microsoft.com/office/drawing/2014/main" id="{BB491CE4-612A-8ADC-E115-CA52D40884B0}"/>
              </a:ext>
            </a:extLst>
          </p:cNvPr>
          <p:cNvSpPr txBox="1"/>
          <p:nvPr/>
        </p:nvSpPr>
        <p:spPr>
          <a:xfrm>
            <a:off x="5424060" y="3387611"/>
            <a:ext cx="3193202" cy="1200329"/>
          </a:xfrm>
          <a:prstGeom prst="rect">
            <a:avLst/>
          </a:prstGeom>
          <a:noFill/>
        </p:spPr>
        <p:txBody>
          <a:bodyPr wrap="square">
            <a:spAutoFit/>
          </a:bodyPr>
          <a:lstStyle/>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Basic TCP Scan : nmap &lt;target IP&gt;</a:t>
            </a:r>
          </a:p>
          <a:p>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rgbClr val="2648C2"/>
                </a:solidFill>
                <a:latin typeface="Hack" panose="020B0609030202020204" pitchFamily="49" charset="0"/>
                <a:ea typeface="Hack" panose="020B0609030202020204" pitchFamily="49" charset="0"/>
                <a:cs typeface="Hack" panose="020B0609030202020204" pitchFamily="49" charset="0"/>
              </a:rPr>
              <a:t>nmap</a:t>
            </a:r>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rPr>
              <a:t>192.168.119.130</a:t>
            </a:r>
            <a:endPar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endParaRP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a Range of IPs : nmap &lt;IP1&gt;-&lt;IP2&gt;</a:t>
            </a:r>
          </a:p>
          <a:p>
            <a:r>
              <a:rPr lang="en-GB" sz="1200" b="0" i="0" dirty="0">
                <a:effectLst/>
                <a:latin typeface="Source Sans Pro" panose="020B0503030403020204" pitchFamily="34" charset="0"/>
                <a:ea typeface="Source Sans Pro" panose="020B0503030403020204" pitchFamily="34"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192.168.1.1-192.168.1.100</a:t>
            </a: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Specific Ports : nmap -p &lt;ports&gt; &lt;IP&gt;</a:t>
            </a:r>
          </a:p>
          <a:p>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25000"/>
                  </a:schemeClr>
                </a:solidFill>
                <a:effectLst/>
                <a:latin typeface="Hack" panose="020B0609030202020204" pitchFamily="49" charset="0"/>
                <a:ea typeface="Hack" panose="020B0609030202020204" pitchFamily="49" charset="0"/>
                <a:cs typeface="Hack" panose="020B0609030202020204" pitchFamily="49" charset="0"/>
              </a:rPr>
              <a:t>-p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DF930B"/>
                </a:solidFill>
                <a:effectLst/>
                <a:latin typeface="Hack" panose="020B0609030202020204" pitchFamily="49" charset="0"/>
                <a:ea typeface="Hack" panose="020B0609030202020204" pitchFamily="49" charset="0"/>
                <a:cs typeface="Hack" panose="020B0609030202020204" pitchFamily="49" charset="0"/>
              </a:rPr>
              <a:t>80,443</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192.168.198.130</a:t>
            </a:r>
            <a:endPar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endParaRPr>
          </a:p>
        </p:txBody>
      </p:sp>
      <p:pic>
        <p:nvPicPr>
          <p:cNvPr id="18" name="Picture 17">
            <a:extLst>
              <a:ext uri="{FF2B5EF4-FFF2-40B4-BE49-F238E27FC236}">
                <a16:creationId xmlns:a16="http://schemas.microsoft.com/office/drawing/2014/main" id="{8D104D24-5D68-590A-D0C8-1C45BE295E7E}"/>
              </a:ext>
            </a:extLst>
          </p:cNvPr>
          <p:cNvPicPr>
            <a:picLocks noChangeAspect="1"/>
          </p:cNvPicPr>
          <p:nvPr/>
        </p:nvPicPr>
        <p:blipFill>
          <a:blip r:embed="rId3"/>
          <a:stretch>
            <a:fillRect/>
          </a:stretch>
        </p:blipFill>
        <p:spPr>
          <a:xfrm>
            <a:off x="5424060" y="1550152"/>
            <a:ext cx="3172808" cy="1372141"/>
          </a:xfrm>
          <a:prstGeom prst="rect">
            <a:avLst/>
          </a:prstGeom>
        </p:spPr>
      </p:pic>
    </p:spTree>
    <p:extLst>
      <p:ext uri="{BB962C8B-B14F-4D97-AF65-F5344CB8AC3E}">
        <p14:creationId xmlns:p14="http://schemas.microsoft.com/office/powerpoint/2010/main" val="270351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1" y="409967"/>
            <a:ext cx="6131119"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EXPLOITATION FRAMEWORKS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677656"/>
          </a:xfrm>
          <a:prstGeom prst="rect">
            <a:avLst/>
          </a:prstGeom>
          <a:noFill/>
        </p:spPr>
        <p:txBody>
          <a:bodyPr wrap="square">
            <a:spAutoFit/>
          </a:bodyPr>
          <a:lstStyle/>
          <a:p>
            <a:r>
              <a:rPr lang="en-GB" b="1" i="0" dirty="0">
                <a:solidFill>
                  <a:schemeClr val="accent3">
                    <a:lumMod val="50000"/>
                  </a:schemeClr>
                </a:solidFill>
                <a:effectLst/>
                <a:latin typeface="Source Sans Pro" panose="020B0503030403020204" pitchFamily="34" charset="0"/>
                <a:ea typeface="Source Sans Pro" panose="020B0503030403020204" pitchFamily="34" charset="0"/>
              </a:rPr>
              <a:t>DEFINITION : </a:t>
            </a:r>
          </a:p>
          <a:p>
            <a:r>
              <a:rPr lang="en-GB" b="0" i="0" dirty="0">
                <a:solidFill>
                  <a:srgbClr val="0B37BA"/>
                </a:solidFill>
                <a:effectLst/>
                <a:latin typeface="Source Sans Pro" panose="020B0503030403020204" pitchFamily="34" charset="0"/>
                <a:ea typeface="Source Sans Pro" panose="020B0503030403020204" pitchFamily="34" charset="0"/>
              </a:rPr>
              <a:t>Exploitation frameworks are comprehensive software tools that facilitate the identification and exploitation of vulnerabilities in computer systems for security testing and ethical hacking purposes.</a:t>
            </a:r>
          </a:p>
          <a:p>
            <a:r>
              <a:rPr lang="en-GB" b="1" dirty="0">
                <a:solidFill>
                  <a:schemeClr val="accent3">
                    <a:lumMod val="50000"/>
                  </a:schemeClr>
                </a:solidFill>
                <a:latin typeface="Source Sans Pro" panose="020B0503030403020204" pitchFamily="34" charset="0"/>
                <a:ea typeface="Source Sans Pro" panose="020B0503030403020204" pitchFamily="34" charset="0"/>
              </a:rPr>
              <a:t>APPLICATIONS USE IN EXPLOITATION : </a:t>
            </a:r>
            <a:endParaRPr lang="en-GB" b="1" i="0" dirty="0">
              <a:solidFill>
                <a:schemeClr val="accent3">
                  <a:lumMod val="50000"/>
                </a:schemeClr>
              </a:solidFill>
              <a:effectLst/>
              <a:latin typeface="Source Sans Pro" panose="020B0503030403020204" pitchFamily="34" charset="0"/>
              <a:ea typeface="Source Sans Pro" panose="020B0503030403020204" pitchFamily="34" charset="0"/>
            </a:endParaRPr>
          </a:p>
          <a:p>
            <a:r>
              <a:rPr lang="en-GB" b="1" i="0" dirty="0">
                <a:solidFill>
                  <a:srgbClr val="0B37BA"/>
                </a:solidFill>
                <a:effectLst/>
                <a:latin typeface="Source Sans Pro" panose="020B0503030403020204" pitchFamily="34" charset="0"/>
                <a:ea typeface="Source Sans Pro" panose="020B0503030403020204" pitchFamily="34" charset="0"/>
              </a:rPr>
              <a:t>Metasploit : </a:t>
            </a:r>
          </a:p>
          <a:p>
            <a:pPr algn="l"/>
            <a:r>
              <a:rPr lang="en-GB" i="0" dirty="0">
                <a:solidFill>
                  <a:srgbClr val="0B37BA"/>
                </a:solidFill>
                <a:effectLst/>
                <a:latin typeface="Source Sans Pro" panose="020B0503030403020204" pitchFamily="34" charset="0"/>
                <a:ea typeface="Source Sans Pro" panose="020B0503030403020204" pitchFamily="34" charset="0"/>
              </a:rPr>
              <a:t>Comprehensive penetration testing framework with a wide range of exploits and payloads.</a:t>
            </a:r>
          </a:p>
          <a:p>
            <a:pPr algn="l"/>
            <a:r>
              <a:rPr lang="en-GB" b="1" i="0" dirty="0">
                <a:solidFill>
                  <a:srgbClr val="0B37BA"/>
                </a:solidFill>
                <a:effectLst/>
                <a:latin typeface="Source Sans Pro" panose="020B0503030403020204" pitchFamily="34" charset="0"/>
                <a:ea typeface="Source Sans Pro" panose="020B0503030403020204" pitchFamily="34" charset="0"/>
              </a:rPr>
              <a:t>Burp Suite : </a:t>
            </a:r>
          </a:p>
          <a:p>
            <a:pPr algn="l"/>
            <a:r>
              <a:rPr lang="en-GB" i="0" dirty="0">
                <a:solidFill>
                  <a:srgbClr val="0B37BA"/>
                </a:solidFill>
                <a:effectLst/>
                <a:latin typeface="Source Sans Pro" panose="020B0503030403020204" pitchFamily="34" charset="0"/>
                <a:ea typeface="Source Sans Pro" panose="020B0503030403020204" pitchFamily="34" charset="0"/>
              </a:rPr>
              <a:t>Web application security testing tool for vulnerability identification and HTTP traffic manipulation.</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Burp Suite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Metasploit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DB984FD4-7050-9356-33D5-BB520F800EB6}"/>
              </a:ext>
            </a:extLst>
          </p:cNvPr>
          <p:cNvPicPr>
            <a:picLocks noChangeAspect="1"/>
          </p:cNvPicPr>
          <p:nvPr/>
        </p:nvPicPr>
        <p:blipFill rotWithShape="1">
          <a:blip r:embed="rId3"/>
          <a:srcRect l="803"/>
          <a:stretch/>
        </p:blipFill>
        <p:spPr>
          <a:xfrm>
            <a:off x="5429270" y="1544833"/>
            <a:ext cx="3165147" cy="1379342"/>
          </a:xfrm>
          <a:prstGeom prst="rect">
            <a:avLst/>
          </a:prstGeom>
        </p:spPr>
      </p:pic>
      <p:pic>
        <p:nvPicPr>
          <p:cNvPr id="18" name="Picture 17">
            <a:extLst>
              <a:ext uri="{FF2B5EF4-FFF2-40B4-BE49-F238E27FC236}">
                <a16:creationId xmlns:a16="http://schemas.microsoft.com/office/drawing/2014/main" id="{358EB04E-E225-F7DE-1739-466689E35A25}"/>
              </a:ext>
            </a:extLst>
          </p:cNvPr>
          <p:cNvPicPr>
            <a:picLocks noChangeAspect="1"/>
          </p:cNvPicPr>
          <p:nvPr/>
        </p:nvPicPr>
        <p:blipFill>
          <a:blip r:embed="rId4"/>
          <a:stretch>
            <a:fillRect/>
          </a:stretch>
        </p:blipFill>
        <p:spPr>
          <a:xfrm>
            <a:off x="5433885" y="3432483"/>
            <a:ext cx="3160531" cy="1316290"/>
          </a:xfrm>
          <a:prstGeom prst="rect">
            <a:avLst/>
          </a:prstGeom>
        </p:spPr>
      </p:pic>
    </p:spTree>
    <p:extLst>
      <p:ext uri="{BB962C8B-B14F-4D97-AF65-F5344CB8AC3E}">
        <p14:creationId xmlns:p14="http://schemas.microsoft.com/office/powerpoint/2010/main" val="23527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251084" y="390303"/>
            <a:ext cx="8166143"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DEBUGGING AND DISASSEMBLY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862322"/>
          </a:xfrm>
          <a:prstGeom prst="rect">
            <a:avLst/>
          </a:prstGeom>
          <a:noFill/>
        </p:spPr>
        <p:txBody>
          <a:bodyPr wrap="square">
            <a:spAutoFit/>
          </a:bodyPr>
          <a:lstStyle/>
          <a:p>
            <a:r>
              <a:rPr lang="en-GB" sz="1500" b="1" i="0" dirty="0">
                <a:solidFill>
                  <a:schemeClr val="bg2"/>
                </a:solidFill>
                <a:effectLst/>
                <a:latin typeface="Source Sans Pro" panose="020B0503030403020204" pitchFamily="34" charset="0"/>
                <a:ea typeface="Source Sans Pro" panose="020B0503030403020204" pitchFamily="34" charset="0"/>
              </a:rPr>
              <a:t>DEFINITION : </a:t>
            </a:r>
          </a:p>
          <a:p>
            <a:r>
              <a:rPr lang="en-GB" sz="1500" b="0" i="0" dirty="0">
                <a:solidFill>
                  <a:srgbClr val="0B37BA"/>
                </a:solidFill>
                <a:effectLst/>
                <a:latin typeface="Source Sans Pro" panose="020B0503030403020204" pitchFamily="34" charset="0"/>
                <a:ea typeface="Source Sans Pro" panose="020B0503030403020204" pitchFamily="34" charset="0"/>
              </a:rPr>
              <a:t>Debugging and disassembly tools are software utilities used to identify and analyze errors, faults, and vulnerabilities in computer programs by examining and interpreting their machine code instructions.</a:t>
            </a:r>
          </a:p>
          <a:p>
            <a:r>
              <a:rPr lang="en-GB" sz="1500" b="1" dirty="0">
                <a:solidFill>
                  <a:srgbClr val="FF0000"/>
                </a:solidFill>
                <a:latin typeface="Source Sans Pro" panose="020B0503030403020204" pitchFamily="34" charset="0"/>
                <a:ea typeface="Source Sans Pro" panose="020B0503030403020204" pitchFamily="34" charset="0"/>
              </a:rPr>
              <a:t>POPULAR </a:t>
            </a:r>
            <a:r>
              <a:rPr lang="en-GB" sz="1500" b="1" dirty="0">
                <a:solidFill>
                  <a:srgbClr val="FF0000"/>
                </a:solidFill>
                <a:latin typeface="Source Sans Pro" panose="020B0503030403020204" pitchFamily="34" charset="0"/>
                <a:ea typeface="Source Sans Pro" panose="020B0503030403020204" pitchFamily="34" charset="0"/>
                <a:cs typeface="Space Grotesk" pitchFamily="2" charset="0"/>
              </a:rPr>
              <a:t>DEBUGGING AND DISASSEMBLY </a:t>
            </a:r>
            <a:r>
              <a:rPr lang="en-GB" sz="1500" b="1" dirty="0">
                <a:solidFill>
                  <a:srgbClr val="FF0000"/>
                </a:solidFill>
                <a:latin typeface="Source Sans Pro" panose="020B0503030403020204" pitchFamily="34" charset="0"/>
                <a:ea typeface="Source Sans Pro" panose="020B0503030403020204" pitchFamily="34" charset="0"/>
              </a:rPr>
              <a:t>TOOL :</a:t>
            </a:r>
          </a:p>
          <a:p>
            <a:pPr algn="l"/>
            <a:r>
              <a:rPr lang="en-GB" sz="1500" b="1" i="0" dirty="0">
                <a:solidFill>
                  <a:srgbClr val="2648C2"/>
                </a:solidFill>
                <a:effectLst/>
                <a:latin typeface="Source Sans Pro" panose="020B0503030403020204" pitchFamily="34" charset="0"/>
                <a:ea typeface="Source Sans Pro" panose="020B0503030403020204" pitchFamily="34" charset="0"/>
              </a:rPr>
              <a:t>Ghidra:</a:t>
            </a:r>
          </a:p>
          <a:p>
            <a:pPr algn="l"/>
            <a:r>
              <a:rPr lang="en-GB" sz="1500" b="0" i="0" dirty="0">
                <a:solidFill>
                  <a:srgbClr val="0B37BA"/>
                </a:solidFill>
                <a:effectLst/>
                <a:latin typeface="Source Sans Pro" panose="020B0503030403020204" pitchFamily="34" charset="0"/>
                <a:ea typeface="Source Sans Pro" panose="020B0503030403020204" pitchFamily="34" charset="0"/>
              </a:rPr>
              <a:t>A powerful and feature-rich software application for reverse engineering, malware analysis, and vulnerability research.</a:t>
            </a:r>
          </a:p>
          <a:p>
            <a:pPr algn="l"/>
            <a:r>
              <a:rPr lang="en-GB" sz="1500" b="1" dirty="0">
                <a:solidFill>
                  <a:srgbClr val="2648C2"/>
                </a:solidFill>
                <a:latin typeface="Source Sans Pro" panose="020B0503030403020204" pitchFamily="34" charset="0"/>
                <a:ea typeface="Source Sans Pro" panose="020B0503030403020204" pitchFamily="34" charset="0"/>
              </a:rPr>
              <a:t>IDA Pro</a:t>
            </a:r>
            <a:r>
              <a:rPr lang="en-GB" sz="1500" b="1" i="0" dirty="0">
                <a:solidFill>
                  <a:srgbClr val="2648C2"/>
                </a:solidFill>
                <a:effectLst/>
                <a:latin typeface="Source Sans Pro" panose="020B0503030403020204" pitchFamily="34" charset="0"/>
                <a:ea typeface="Source Sans Pro" panose="020B0503030403020204" pitchFamily="34" charset="0"/>
              </a:rPr>
              <a:t> :</a:t>
            </a:r>
          </a:p>
          <a:p>
            <a:pPr algn="l"/>
            <a:r>
              <a:rPr lang="en-GB" sz="1500" b="0" i="0" dirty="0">
                <a:solidFill>
                  <a:srgbClr val="2648C2"/>
                </a:solidFill>
                <a:effectLst/>
                <a:latin typeface="Source Sans Pro" panose="020B0503030403020204" pitchFamily="34" charset="0"/>
                <a:ea typeface="Source Sans Pro" panose="020B0503030403020204" pitchFamily="34" charset="0"/>
              </a:rPr>
              <a:t>Disassembler and debugger for analyzing binary code.</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bg2">
                    <a:lumMod val="60000"/>
                    <a:lumOff val="40000"/>
                  </a:schemeClr>
                </a:solidFill>
                <a:effectLst/>
                <a:latin typeface="Source Sans Pro" panose="020B0503030403020204" pitchFamily="34" charset="0"/>
                <a:ea typeface="Source Sans Pro" panose="020B0503030403020204" pitchFamily="34" charset="0"/>
              </a:rPr>
              <a:t>GHIDRA</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IDA Pro</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4A056838-93AC-E55C-807C-139DDE07DF8D}"/>
              </a:ext>
            </a:extLst>
          </p:cNvPr>
          <p:cNvPicPr>
            <a:picLocks noChangeAspect="1"/>
          </p:cNvPicPr>
          <p:nvPr/>
        </p:nvPicPr>
        <p:blipFill>
          <a:blip r:embed="rId3"/>
          <a:srcRect/>
          <a:stretch/>
        </p:blipFill>
        <p:spPr>
          <a:xfrm>
            <a:off x="5486400" y="1549460"/>
            <a:ext cx="3055628" cy="1365190"/>
          </a:xfrm>
          <a:prstGeom prst="rect">
            <a:avLst/>
          </a:prstGeom>
        </p:spPr>
      </p:pic>
      <p:pic>
        <p:nvPicPr>
          <p:cNvPr id="18" name="Picture 17">
            <a:extLst>
              <a:ext uri="{FF2B5EF4-FFF2-40B4-BE49-F238E27FC236}">
                <a16:creationId xmlns:a16="http://schemas.microsoft.com/office/drawing/2014/main" id="{6C332094-FEC2-991C-775A-E96C09D83396}"/>
              </a:ext>
            </a:extLst>
          </p:cNvPr>
          <p:cNvPicPr>
            <a:picLocks noChangeAspect="1"/>
          </p:cNvPicPr>
          <p:nvPr/>
        </p:nvPicPr>
        <p:blipFill>
          <a:blip r:embed="rId4"/>
          <a:stretch>
            <a:fillRect/>
          </a:stretch>
        </p:blipFill>
        <p:spPr>
          <a:xfrm>
            <a:off x="5435262" y="3417880"/>
            <a:ext cx="3154391" cy="1335317"/>
          </a:xfrm>
          <a:prstGeom prst="rect">
            <a:avLst/>
          </a:prstGeom>
        </p:spPr>
      </p:pic>
    </p:spTree>
    <p:extLst>
      <p:ext uri="{BB962C8B-B14F-4D97-AF65-F5344CB8AC3E}">
        <p14:creationId xmlns:p14="http://schemas.microsoft.com/office/powerpoint/2010/main" val="140017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grpSp>
        <p:nvGrpSpPr>
          <p:cNvPr id="2151" name="Google Shape;2151;p47"/>
          <p:cNvGrpSpPr/>
          <p:nvPr/>
        </p:nvGrpSpPr>
        <p:grpSpPr>
          <a:xfrm>
            <a:off x="8004742" y="510923"/>
            <a:ext cx="867289" cy="1053982"/>
            <a:chOff x="7975155" y="539489"/>
            <a:chExt cx="763526" cy="927883"/>
          </a:xfrm>
        </p:grpSpPr>
        <p:grpSp>
          <p:nvGrpSpPr>
            <p:cNvPr id="2152" name="Google Shape;2152;p47"/>
            <p:cNvGrpSpPr/>
            <p:nvPr/>
          </p:nvGrpSpPr>
          <p:grpSpPr>
            <a:xfrm>
              <a:off x="7975155" y="683241"/>
              <a:ext cx="619774" cy="784131"/>
              <a:chOff x="1036750" y="2657625"/>
              <a:chExt cx="699125" cy="884525"/>
            </a:xfrm>
          </p:grpSpPr>
          <p:sp>
            <p:nvSpPr>
              <p:cNvPr id="2153" name="Google Shape;2153;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7"/>
            <p:cNvGrpSpPr/>
            <p:nvPr/>
          </p:nvGrpSpPr>
          <p:grpSpPr>
            <a:xfrm>
              <a:off x="8051355" y="607041"/>
              <a:ext cx="619774" cy="784131"/>
              <a:chOff x="1036750" y="2657625"/>
              <a:chExt cx="699125" cy="884525"/>
            </a:xfrm>
          </p:grpSpPr>
          <p:sp>
            <p:nvSpPr>
              <p:cNvPr id="2167" name="Google Shape;2167;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47"/>
            <p:cNvGrpSpPr/>
            <p:nvPr/>
          </p:nvGrpSpPr>
          <p:grpSpPr>
            <a:xfrm>
              <a:off x="8118906" y="539489"/>
              <a:ext cx="619774" cy="784131"/>
              <a:chOff x="1036750" y="2657625"/>
              <a:chExt cx="699125" cy="884525"/>
            </a:xfrm>
          </p:grpSpPr>
          <p:sp>
            <p:nvSpPr>
              <p:cNvPr id="2181" name="Google Shape;2181;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47"/>
          <p:cNvGrpSpPr/>
          <p:nvPr/>
        </p:nvGrpSpPr>
        <p:grpSpPr>
          <a:xfrm>
            <a:off x="7947525" y="1907778"/>
            <a:ext cx="867310" cy="1927500"/>
            <a:chOff x="5243198" y="1354950"/>
            <a:chExt cx="867310" cy="1927500"/>
          </a:xfrm>
        </p:grpSpPr>
        <p:sp>
          <p:nvSpPr>
            <p:cNvPr id="2195" name="Google Shape;2195;p47"/>
            <p:cNvSpPr/>
            <p:nvPr/>
          </p:nvSpPr>
          <p:spPr>
            <a:xfrm>
              <a:off x="5243198" y="1354950"/>
              <a:ext cx="867300" cy="1927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47"/>
            <p:cNvGrpSpPr/>
            <p:nvPr/>
          </p:nvGrpSpPr>
          <p:grpSpPr>
            <a:xfrm>
              <a:off x="5243251" y="1354950"/>
              <a:ext cx="867257" cy="270554"/>
              <a:chOff x="5539102" y="1147729"/>
              <a:chExt cx="867257" cy="270554"/>
            </a:xfrm>
          </p:grpSpPr>
          <p:sp>
            <p:nvSpPr>
              <p:cNvPr id="2197" name="Google Shape;2197;p47"/>
              <p:cNvSpPr/>
              <p:nvPr/>
            </p:nvSpPr>
            <p:spPr>
              <a:xfrm>
                <a:off x="5539102" y="1147729"/>
                <a:ext cx="86725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47"/>
              <p:cNvGrpSpPr/>
              <p:nvPr/>
            </p:nvGrpSpPr>
            <p:grpSpPr>
              <a:xfrm>
                <a:off x="6202848" y="1213287"/>
                <a:ext cx="139356" cy="139356"/>
                <a:chOff x="3300229" y="786025"/>
                <a:chExt cx="116275" cy="116275"/>
              </a:xfrm>
            </p:grpSpPr>
            <p:sp>
              <p:nvSpPr>
                <p:cNvPr id="2199" name="Google Shape;2199;p4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02" name="Google Shape;2202;p47"/>
          <p:cNvGrpSpPr/>
          <p:nvPr/>
        </p:nvGrpSpPr>
        <p:grpSpPr>
          <a:xfrm>
            <a:off x="4046855" y="1066800"/>
            <a:ext cx="3585016" cy="1843898"/>
            <a:chOff x="76252" y="76200"/>
            <a:chExt cx="3585016" cy="1748498"/>
          </a:xfrm>
        </p:grpSpPr>
        <p:sp>
          <p:nvSpPr>
            <p:cNvPr id="2203" name="Google Shape;2203;p47"/>
            <p:cNvSpPr/>
            <p:nvPr/>
          </p:nvSpPr>
          <p:spPr>
            <a:xfrm>
              <a:off x="76273"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4" name="Google Shape;2204;p47"/>
            <p:cNvGrpSpPr/>
            <p:nvPr/>
          </p:nvGrpSpPr>
          <p:grpSpPr>
            <a:xfrm>
              <a:off x="76252" y="76200"/>
              <a:ext cx="3584996" cy="270554"/>
              <a:chOff x="495045" y="1057247"/>
              <a:chExt cx="3584996" cy="270554"/>
            </a:xfrm>
          </p:grpSpPr>
          <p:sp>
            <p:nvSpPr>
              <p:cNvPr id="2205" name="Google Shape;2205;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47"/>
              <p:cNvGrpSpPr/>
              <p:nvPr/>
            </p:nvGrpSpPr>
            <p:grpSpPr>
              <a:xfrm flipH="1">
                <a:off x="559172" y="1122848"/>
                <a:ext cx="560767" cy="139276"/>
                <a:chOff x="4771000" y="1122848"/>
                <a:chExt cx="560767" cy="139276"/>
              </a:xfrm>
            </p:grpSpPr>
            <p:grpSp>
              <p:nvGrpSpPr>
                <p:cNvPr id="2207" name="Google Shape;2207;p47"/>
                <p:cNvGrpSpPr/>
                <p:nvPr/>
              </p:nvGrpSpPr>
              <p:grpSpPr>
                <a:xfrm>
                  <a:off x="5192567" y="1122848"/>
                  <a:ext cx="139200" cy="139200"/>
                  <a:chOff x="5192567" y="1122848"/>
                  <a:chExt cx="139200" cy="139200"/>
                </a:xfrm>
              </p:grpSpPr>
              <p:sp>
                <p:nvSpPr>
                  <p:cNvPr id="2208" name="Google Shape;2208;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47"/>
                <p:cNvGrpSpPr/>
                <p:nvPr/>
              </p:nvGrpSpPr>
              <p:grpSpPr>
                <a:xfrm>
                  <a:off x="4771000" y="1122849"/>
                  <a:ext cx="139200" cy="139200"/>
                  <a:chOff x="5192500" y="1122925"/>
                  <a:chExt cx="139200" cy="139200"/>
                </a:xfrm>
              </p:grpSpPr>
              <p:sp>
                <p:nvSpPr>
                  <p:cNvPr id="2212" name="Google Shape;2212;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7"/>
                <p:cNvGrpSpPr/>
                <p:nvPr/>
              </p:nvGrpSpPr>
              <p:grpSpPr>
                <a:xfrm>
                  <a:off x="4981783" y="1122924"/>
                  <a:ext cx="139200" cy="139200"/>
                  <a:chOff x="4981783" y="1122924"/>
                  <a:chExt cx="139200" cy="139200"/>
                </a:xfrm>
              </p:grpSpPr>
              <p:sp>
                <p:nvSpPr>
                  <p:cNvPr id="2215" name="Google Shape;2215;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17" name="Google Shape;2217;p47"/>
          <p:cNvGrpSpPr/>
          <p:nvPr/>
        </p:nvGrpSpPr>
        <p:grpSpPr>
          <a:xfrm>
            <a:off x="1340677" y="3067050"/>
            <a:ext cx="3585029" cy="1843897"/>
            <a:chOff x="76252" y="76200"/>
            <a:chExt cx="3585029" cy="1748498"/>
          </a:xfrm>
        </p:grpSpPr>
        <p:sp>
          <p:nvSpPr>
            <p:cNvPr id="2218" name="Google Shape;2218;p47"/>
            <p:cNvSpPr/>
            <p:nvPr/>
          </p:nvSpPr>
          <p:spPr>
            <a:xfrm>
              <a:off x="76285"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47"/>
            <p:cNvGrpSpPr/>
            <p:nvPr/>
          </p:nvGrpSpPr>
          <p:grpSpPr>
            <a:xfrm>
              <a:off x="76252" y="76200"/>
              <a:ext cx="3584996" cy="270554"/>
              <a:chOff x="495045" y="1057247"/>
              <a:chExt cx="3584996" cy="270554"/>
            </a:xfrm>
          </p:grpSpPr>
          <p:sp>
            <p:nvSpPr>
              <p:cNvPr id="2220" name="Google Shape;2220;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47"/>
              <p:cNvGrpSpPr/>
              <p:nvPr/>
            </p:nvGrpSpPr>
            <p:grpSpPr>
              <a:xfrm flipH="1">
                <a:off x="559172" y="1122848"/>
                <a:ext cx="560767" cy="139276"/>
                <a:chOff x="4771000" y="1122848"/>
                <a:chExt cx="560767" cy="139276"/>
              </a:xfrm>
            </p:grpSpPr>
            <p:grpSp>
              <p:nvGrpSpPr>
                <p:cNvPr id="2222" name="Google Shape;2222;p47"/>
                <p:cNvGrpSpPr/>
                <p:nvPr/>
              </p:nvGrpSpPr>
              <p:grpSpPr>
                <a:xfrm>
                  <a:off x="5192567" y="1122848"/>
                  <a:ext cx="139200" cy="139200"/>
                  <a:chOff x="5192567" y="1122848"/>
                  <a:chExt cx="139200" cy="139200"/>
                </a:xfrm>
              </p:grpSpPr>
              <p:sp>
                <p:nvSpPr>
                  <p:cNvPr id="2223" name="Google Shape;2223;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47"/>
                <p:cNvGrpSpPr/>
                <p:nvPr/>
              </p:nvGrpSpPr>
              <p:grpSpPr>
                <a:xfrm>
                  <a:off x="4771000" y="1122849"/>
                  <a:ext cx="139200" cy="139200"/>
                  <a:chOff x="5192500" y="1122925"/>
                  <a:chExt cx="139200" cy="139200"/>
                </a:xfrm>
              </p:grpSpPr>
              <p:sp>
                <p:nvSpPr>
                  <p:cNvPr id="2227" name="Google Shape;2227;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47"/>
                <p:cNvGrpSpPr/>
                <p:nvPr/>
              </p:nvGrpSpPr>
              <p:grpSpPr>
                <a:xfrm>
                  <a:off x="4981783" y="1122924"/>
                  <a:ext cx="139200" cy="139200"/>
                  <a:chOff x="4981783" y="1122924"/>
                  <a:chExt cx="139200" cy="139200"/>
                </a:xfrm>
              </p:grpSpPr>
              <p:sp>
                <p:nvSpPr>
                  <p:cNvPr id="2230" name="Google Shape;2230;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32" name="Google Shape;2232;p47"/>
          <p:cNvGrpSpPr/>
          <p:nvPr/>
        </p:nvGrpSpPr>
        <p:grpSpPr>
          <a:xfrm>
            <a:off x="1340677" y="1066801"/>
            <a:ext cx="2557800" cy="1843898"/>
            <a:chOff x="1568775" y="885975"/>
            <a:chExt cx="2557800" cy="3624300"/>
          </a:xfrm>
        </p:grpSpPr>
        <p:sp>
          <p:nvSpPr>
            <p:cNvPr id="2233" name="Google Shape;2233;p47"/>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47"/>
            <p:cNvGrpSpPr/>
            <p:nvPr/>
          </p:nvGrpSpPr>
          <p:grpSpPr>
            <a:xfrm>
              <a:off x="2588925" y="979485"/>
              <a:ext cx="517500" cy="3405744"/>
              <a:chOff x="2648725" y="866181"/>
              <a:chExt cx="517500" cy="3405744"/>
            </a:xfrm>
          </p:grpSpPr>
          <p:sp>
            <p:nvSpPr>
              <p:cNvPr id="2235" name="Google Shape;2235;p47"/>
              <p:cNvSpPr/>
              <p:nvPr/>
            </p:nvSpPr>
            <p:spPr>
              <a:xfrm>
                <a:off x="2648725" y="4165125"/>
                <a:ext cx="517500" cy="1068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852575" y="866181"/>
                <a:ext cx="64223" cy="156009"/>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47"/>
            <p:cNvSpPr/>
            <p:nvPr/>
          </p:nvSpPr>
          <p:spPr>
            <a:xfrm>
              <a:off x="1709475" y="1226775"/>
              <a:ext cx="2276400" cy="2942700"/>
            </a:xfrm>
            <a:prstGeom prst="roundRect">
              <a:avLst>
                <a:gd name="adj" fmla="val 1232"/>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32;p47">
            <a:extLst>
              <a:ext uri="{FF2B5EF4-FFF2-40B4-BE49-F238E27FC236}">
                <a16:creationId xmlns:a16="http://schemas.microsoft.com/office/drawing/2014/main" id="{1BFD1450-C409-9FD6-2146-E32B9326271D}"/>
              </a:ext>
            </a:extLst>
          </p:cNvPr>
          <p:cNvGrpSpPr/>
          <p:nvPr/>
        </p:nvGrpSpPr>
        <p:grpSpPr>
          <a:xfrm>
            <a:off x="5074040" y="3071066"/>
            <a:ext cx="2557800" cy="1839881"/>
            <a:chOff x="1568775" y="885975"/>
            <a:chExt cx="2557800" cy="3624300"/>
          </a:xfrm>
        </p:grpSpPr>
        <p:sp>
          <p:nvSpPr>
            <p:cNvPr id="15" name="Google Shape;2233;p47">
              <a:extLst>
                <a:ext uri="{FF2B5EF4-FFF2-40B4-BE49-F238E27FC236}">
                  <a16:creationId xmlns:a16="http://schemas.microsoft.com/office/drawing/2014/main" id="{C089B0CD-AE24-A686-0871-69AEDC31587A}"/>
                </a:ext>
              </a:extLst>
            </p:cNvPr>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234;p47">
              <a:extLst>
                <a:ext uri="{FF2B5EF4-FFF2-40B4-BE49-F238E27FC236}">
                  <a16:creationId xmlns:a16="http://schemas.microsoft.com/office/drawing/2014/main" id="{24C2112F-F05F-A60B-A1A7-1BC74277F7A7}"/>
                </a:ext>
              </a:extLst>
            </p:cNvPr>
            <p:cNvGrpSpPr/>
            <p:nvPr/>
          </p:nvGrpSpPr>
          <p:grpSpPr>
            <a:xfrm>
              <a:off x="2588925" y="979485"/>
              <a:ext cx="517500" cy="3405744"/>
              <a:chOff x="2648725" y="866181"/>
              <a:chExt cx="517500" cy="3405744"/>
            </a:xfrm>
          </p:grpSpPr>
          <p:sp>
            <p:nvSpPr>
              <p:cNvPr id="18" name="Google Shape;2235;p47">
                <a:extLst>
                  <a:ext uri="{FF2B5EF4-FFF2-40B4-BE49-F238E27FC236}">
                    <a16:creationId xmlns:a16="http://schemas.microsoft.com/office/drawing/2014/main" id="{652EA080-3414-AAFB-8435-CBF7D1E0B1E0}"/>
                  </a:ext>
                </a:extLst>
              </p:cNvPr>
              <p:cNvSpPr/>
              <p:nvPr/>
            </p:nvSpPr>
            <p:spPr>
              <a:xfrm>
                <a:off x="2648725" y="4165125"/>
                <a:ext cx="517500" cy="106800"/>
              </a:xfrm>
              <a:prstGeom prst="roundRect">
                <a:avLst>
                  <a:gd name="adj" fmla="val 467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6;p47">
                <a:extLst>
                  <a:ext uri="{FF2B5EF4-FFF2-40B4-BE49-F238E27FC236}">
                    <a16:creationId xmlns:a16="http://schemas.microsoft.com/office/drawing/2014/main" id="{F6854461-DE22-5013-0DE8-902BE5926AAD}"/>
                  </a:ext>
                </a:extLst>
              </p:cNvPr>
              <p:cNvSpPr/>
              <p:nvPr/>
            </p:nvSpPr>
            <p:spPr>
              <a:xfrm>
                <a:off x="2852575" y="866181"/>
                <a:ext cx="64223" cy="156009"/>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237;p47">
              <a:extLst>
                <a:ext uri="{FF2B5EF4-FFF2-40B4-BE49-F238E27FC236}">
                  <a16:creationId xmlns:a16="http://schemas.microsoft.com/office/drawing/2014/main" id="{8FB9BB56-A22D-FAE4-D458-81BCE727AB1E}"/>
                </a:ext>
              </a:extLst>
            </p:cNvPr>
            <p:cNvSpPr/>
            <p:nvPr/>
          </p:nvSpPr>
          <p:spPr>
            <a:xfrm>
              <a:off x="1709475" y="1226775"/>
              <a:ext cx="2276400" cy="2942700"/>
            </a:xfrm>
            <a:prstGeom prst="roundRect">
              <a:avLst>
                <a:gd name="adj" fmla="val 1232"/>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D5BE65A3-E3DD-9070-5B07-70678AC52E90}"/>
              </a:ext>
            </a:extLst>
          </p:cNvPr>
          <p:cNvSpPr txBox="1"/>
          <p:nvPr/>
        </p:nvSpPr>
        <p:spPr>
          <a:xfrm>
            <a:off x="4065905" y="1374586"/>
            <a:ext cx="3546885" cy="1446550"/>
          </a:xfrm>
          <a:prstGeom prst="rect">
            <a:avLst/>
          </a:prstGeom>
          <a:noFill/>
        </p:spPr>
        <p:txBody>
          <a:bodyPr wrap="square">
            <a:spAutoFit/>
          </a:bodyPr>
          <a:lstStyle/>
          <a:p>
            <a:r>
              <a:rPr lang="en-GB" sz="1600" b="1" dirty="0">
                <a:solidFill>
                  <a:srgbClr val="0B37BA"/>
                </a:solidFill>
                <a:latin typeface="Space Grotesk" pitchFamily="2" charset="0"/>
                <a:cs typeface="Space Grotesk" pitchFamily="2" charset="0"/>
              </a:rPr>
              <a:t>POINTS AND FLAG CAPTURE : </a:t>
            </a:r>
          </a:p>
          <a:p>
            <a:r>
              <a:rPr lang="en-GB" sz="1200" dirty="0">
                <a:solidFill>
                  <a:srgbClr val="0B37BA"/>
                </a:solidFill>
                <a:latin typeface="Source Sans Pro" panose="020B0503030403020204" pitchFamily="34" charset="0"/>
                <a:ea typeface="Source Sans Pro" panose="020B0503030403020204" pitchFamily="34" charset="0"/>
              </a:rPr>
              <a:t>Each challenge has a specific flag that participants need to discover and capture. Flags are unique strings or codes that signify the successful exploitation or completion of a challenge. Participants submit the captured flags to the organizers to earn points.</a:t>
            </a:r>
            <a:endParaRPr lang="en-GB" sz="1200" dirty="0">
              <a:solidFill>
                <a:srgbClr val="0B37BA"/>
              </a:solidFill>
            </a:endParaRPr>
          </a:p>
        </p:txBody>
      </p:sp>
      <p:sp>
        <p:nvSpPr>
          <p:cNvPr id="23" name="TextBox 22">
            <a:extLst>
              <a:ext uri="{FF2B5EF4-FFF2-40B4-BE49-F238E27FC236}">
                <a16:creationId xmlns:a16="http://schemas.microsoft.com/office/drawing/2014/main" id="{1FD9AF5C-D427-A38B-4639-61876877CB7B}"/>
              </a:ext>
            </a:extLst>
          </p:cNvPr>
          <p:cNvSpPr txBox="1"/>
          <p:nvPr/>
        </p:nvSpPr>
        <p:spPr>
          <a:xfrm>
            <a:off x="1363154" y="3359861"/>
            <a:ext cx="3552994" cy="1415772"/>
          </a:xfrm>
          <a:prstGeom prst="rect">
            <a:avLst/>
          </a:prstGeom>
          <a:noFill/>
        </p:spPr>
        <p:txBody>
          <a:bodyPr wrap="square">
            <a:spAutoFit/>
          </a:bodyPr>
          <a:lstStyle/>
          <a:p>
            <a:r>
              <a:rPr lang="en-GB" b="1" dirty="0">
                <a:solidFill>
                  <a:srgbClr val="0B37BA"/>
                </a:solidFill>
                <a:latin typeface="Space Grotesk" pitchFamily="2" charset="0"/>
                <a:cs typeface="Space Grotesk" pitchFamily="2" charset="0"/>
              </a:rPr>
              <a:t>SCORING :</a:t>
            </a:r>
          </a:p>
          <a:p>
            <a:r>
              <a:rPr lang="en-GB" sz="1200" dirty="0">
                <a:solidFill>
                  <a:srgbClr val="0B37BA"/>
                </a:solidFill>
                <a:latin typeface="Source Sans Pro" panose="020B0503030403020204" pitchFamily="34" charset="0"/>
                <a:ea typeface="Source Sans Pro" panose="020B0503030403020204" pitchFamily="34" charset="0"/>
              </a:rPr>
              <a:t>CTF competitions typically have a live scoreboard that displays the teams' rankings based on their accumulated points. The scoring system may award more points for more difficult challenges, and penalty points may be deducted for rule violations or incorrect flag submissions.</a:t>
            </a:r>
          </a:p>
        </p:txBody>
      </p:sp>
      <p:sp>
        <p:nvSpPr>
          <p:cNvPr id="25" name="TextBox 24">
            <a:extLst>
              <a:ext uri="{FF2B5EF4-FFF2-40B4-BE49-F238E27FC236}">
                <a16:creationId xmlns:a16="http://schemas.microsoft.com/office/drawing/2014/main" id="{F3578551-AD67-D8F1-31FA-3C2245B98AE4}"/>
              </a:ext>
            </a:extLst>
          </p:cNvPr>
          <p:cNvSpPr txBox="1"/>
          <p:nvPr/>
        </p:nvSpPr>
        <p:spPr>
          <a:xfrm>
            <a:off x="1486392" y="1235354"/>
            <a:ext cx="2244757" cy="1600438"/>
          </a:xfrm>
          <a:prstGeom prst="rect">
            <a:avLst/>
          </a:prstGeom>
          <a:noFill/>
        </p:spPr>
        <p:txBody>
          <a:bodyPr wrap="square">
            <a:spAutoFit/>
          </a:bodyPr>
          <a:lstStyle/>
          <a:p>
            <a:r>
              <a:rPr lang="en-GB" b="1" dirty="0">
                <a:latin typeface="Space Grotesk" pitchFamily="2" charset="0"/>
                <a:cs typeface="Space Grotesk" pitchFamily="2" charset="0"/>
              </a:rPr>
              <a:t>TIME CONSTRAINTS :</a:t>
            </a:r>
          </a:p>
          <a:p>
            <a:r>
              <a:rPr lang="en-GB" sz="1150" dirty="0">
                <a:latin typeface="Source Sans Pro" panose="020B0503030403020204" pitchFamily="34" charset="0"/>
                <a:ea typeface="Source Sans Pro" panose="020B0503030403020204" pitchFamily="34" charset="0"/>
              </a:rPr>
              <a:t>CTF competitions often have time limits, ranging from a few hours to several days. Participants must manage their time effectively to tackle as many challenges as possible within the given timeframe.</a:t>
            </a:r>
          </a:p>
        </p:txBody>
      </p:sp>
      <p:sp>
        <p:nvSpPr>
          <p:cNvPr id="27" name="TextBox 26">
            <a:extLst>
              <a:ext uri="{FF2B5EF4-FFF2-40B4-BE49-F238E27FC236}">
                <a16:creationId xmlns:a16="http://schemas.microsoft.com/office/drawing/2014/main" id="{33075B53-8F91-4E79-D093-2B8D3FAD0B49}"/>
              </a:ext>
            </a:extLst>
          </p:cNvPr>
          <p:cNvSpPr txBox="1"/>
          <p:nvPr/>
        </p:nvSpPr>
        <p:spPr>
          <a:xfrm>
            <a:off x="5191379" y="3225955"/>
            <a:ext cx="2356911" cy="1554272"/>
          </a:xfrm>
          <a:prstGeom prst="rect">
            <a:avLst/>
          </a:prstGeom>
          <a:noFill/>
        </p:spPr>
        <p:txBody>
          <a:bodyPr wrap="square">
            <a:spAutoFit/>
          </a:bodyPr>
          <a:lstStyle/>
          <a:p>
            <a:r>
              <a:rPr lang="en-GB" sz="1100" b="1" dirty="0">
                <a:latin typeface="Space Grotesk" pitchFamily="2" charset="0"/>
                <a:cs typeface="Space Grotesk" pitchFamily="2" charset="0"/>
              </a:rPr>
              <a:t>COLLABORATION AND LEARNING :</a:t>
            </a:r>
          </a:p>
          <a:p>
            <a:r>
              <a:rPr lang="en-GB" sz="1050" dirty="0">
                <a:latin typeface="Source Sans Pro" panose="020B0503030403020204" pitchFamily="34" charset="0"/>
                <a:ea typeface="Source Sans Pro" panose="020B0503030403020204" pitchFamily="34" charset="0"/>
              </a:rPr>
              <a:t>CTF competitions provide an excellent opportunity for participants to collaborate, share knowledge, and learn from each other. Participants often discuss strategies, techniques, and solutions during the event, fostering a vibrant learning environment.</a:t>
            </a:r>
          </a:p>
        </p:txBody>
      </p:sp>
      <p:sp>
        <p:nvSpPr>
          <p:cNvPr id="28" name="Google Shape;1885;p42">
            <a:extLst>
              <a:ext uri="{FF2B5EF4-FFF2-40B4-BE49-F238E27FC236}">
                <a16:creationId xmlns:a16="http://schemas.microsoft.com/office/drawing/2014/main" id="{A4B11544-1D17-B2A9-551F-A52EC5A66EC9}"/>
              </a:ext>
            </a:extLst>
          </p:cNvPr>
          <p:cNvSpPr txBox="1">
            <a:spLocks noGrp="1"/>
          </p:cNvSpPr>
          <p:nvPr>
            <p:ph type="title"/>
          </p:nvPr>
        </p:nvSpPr>
        <p:spPr>
          <a:xfrm>
            <a:off x="922350" y="338885"/>
            <a:ext cx="5145075" cy="6118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RULES AND REGULATIONS</a:t>
            </a:r>
            <a:endParaRPr lang="en-GB" sz="3200" dirty="0">
              <a:solidFill>
                <a:schemeClr val="dk1"/>
              </a:solidFill>
            </a:endParaRP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55A8A35-A87B-CC5F-6239-5E9F712950C6}"/>
                  </a:ext>
                </a:extLst>
              </p:cNvPr>
              <p:cNvGraphicFramePr>
                <a:graphicFrameLocks noChangeAspect="1"/>
              </p:cNvGraphicFramePr>
              <p:nvPr>
                <p:extLst>
                  <p:ext uri="{D42A27DB-BD31-4B8C-83A1-F6EECF244321}">
                    <p14:modId xmlns:p14="http://schemas.microsoft.com/office/powerpoint/2010/main" val="3515918050"/>
                  </p:ext>
                </p:extLst>
              </p:nvPr>
            </p:nvGraphicFramePr>
            <p:xfrm>
              <a:off x="7850951" y="4580001"/>
              <a:ext cx="1060448" cy="315878"/>
            </p:xfrm>
            <a:graphic>
              <a:graphicData uri="http://schemas.microsoft.com/office/powerpoint/2016/slidezoom">
                <pslz:sldZm>
                  <pslz:sldZmObj sldId="258" cId="0">
                    <pslz:zmPr id="{C838F2FE-0784-46C2-94E8-3BDC69D30BC3}" returnToParent="0" imageType="cover" transitionDur="1000">
                      <p166:blipFill xmlns:p166="http://schemas.microsoft.com/office/powerpoint/2016/6/main">
                        <a:blip r:embed="rId3"/>
                        <a:stretch>
                          <a:fillRect/>
                        </a:stretch>
                      </p166:blipFill>
                      <p166:spPr xmlns:p166="http://schemas.microsoft.com/office/powerpoint/2016/6/main">
                        <a:xfrm>
                          <a:off x="0" y="0"/>
                          <a:ext cx="1060448" cy="315878"/>
                        </a:xfrm>
                        <a:prstGeom prst="rect">
                          <a:avLst/>
                        </a:prstGeom>
                        <a:ln w="3175">
                          <a:solidFill>
                            <a:prstClr val="ltGray"/>
                          </a:solidFill>
                        </a:ln>
                      </p166:spPr>
                    </pslz:zmPr>
                  </pslz:sldZmObj>
                </pslz:sldZm>
              </a:graphicData>
            </a:graphic>
          </p:graphicFrame>
        </mc:Choice>
        <mc:Fallback xmlns="">
          <p:pic>
            <p:nvPicPr>
              <p:cNvPr id="30" name="Slide Zoom 29">
                <a:hlinkClick r:id="rId4" action="ppaction://hlinksldjump"/>
                <a:extLst>
                  <a:ext uri="{FF2B5EF4-FFF2-40B4-BE49-F238E27FC236}">
                    <a16:creationId xmlns:a16="http://schemas.microsoft.com/office/drawing/2014/main" id="{455A8A35-A87B-CC5F-6239-5E9F712950C6}"/>
                  </a:ext>
                </a:extLst>
              </p:cNvPr>
              <p:cNvPicPr>
                <a:picLocks noGrp="1" noRot="1" noChangeAspect="1" noMove="1" noResize="1" noEditPoints="1" noAdjustHandles="1" noChangeArrowheads="1" noChangeShapeType="1"/>
              </p:cNvPicPr>
              <p:nvPr/>
            </p:nvPicPr>
            <p:blipFill>
              <a:blip r:embed="rId5"/>
              <a:stretch>
                <a:fillRect/>
              </a:stretch>
            </p:blipFill>
            <p:spPr>
              <a:xfrm>
                <a:off x="7850951" y="4580001"/>
                <a:ext cx="1060448" cy="315878"/>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607368" y="2037298"/>
            <a:ext cx="4518989" cy="131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t>REVERSE ENGINEERING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grpSp>
        <p:nvGrpSpPr>
          <p:cNvPr id="2" name="Google Shape;2586;p53">
            <a:extLst>
              <a:ext uri="{FF2B5EF4-FFF2-40B4-BE49-F238E27FC236}">
                <a16:creationId xmlns:a16="http://schemas.microsoft.com/office/drawing/2014/main" id="{350EFA45-227F-627B-7ECC-AF260E8FA96D}"/>
              </a:ext>
            </a:extLst>
          </p:cNvPr>
          <p:cNvGrpSpPr/>
          <p:nvPr/>
        </p:nvGrpSpPr>
        <p:grpSpPr>
          <a:xfrm>
            <a:off x="788294" y="4027155"/>
            <a:ext cx="743044" cy="603714"/>
            <a:chOff x="4126475" y="786025"/>
            <a:chExt cx="812355" cy="660028"/>
          </a:xfrm>
          <a:solidFill>
            <a:srgbClr val="B3DFFF"/>
          </a:solidFill>
        </p:grpSpPr>
        <p:sp>
          <p:nvSpPr>
            <p:cNvPr id="3" name="Google Shape;2587;p53">
              <a:extLst>
                <a:ext uri="{FF2B5EF4-FFF2-40B4-BE49-F238E27FC236}">
                  <a16:creationId xmlns:a16="http://schemas.microsoft.com/office/drawing/2014/main" id="{F5EBE3FF-D570-FA4C-8214-B937E9DE9EBE}"/>
                </a:ext>
              </a:extLst>
            </p:cNvPr>
            <p:cNvSpPr/>
            <p:nvPr/>
          </p:nvSpPr>
          <p:spPr>
            <a:xfrm>
              <a:off x="4153437" y="786025"/>
              <a:ext cx="123329" cy="418594"/>
            </a:xfrm>
            <a:custGeom>
              <a:avLst/>
              <a:gdLst/>
              <a:ahLst/>
              <a:cxnLst/>
              <a:rect l="l" t="t" r="r" b="b"/>
              <a:pathLst>
                <a:path w="3618" h="12280" extrusionOk="0">
                  <a:moveTo>
                    <a:pt x="0" y="0"/>
                  </a:moveTo>
                  <a:lnTo>
                    <a:pt x="0" y="12280"/>
                  </a:lnTo>
                  <a:lnTo>
                    <a:pt x="3617" y="12280"/>
                  </a:lnTo>
                  <a:lnTo>
                    <a:pt x="3617"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4" name="Google Shape;2588;p53">
              <a:extLst>
                <a:ext uri="{FF2B5EF4-FFF2-40B4-BE49-F238E27FC236}">
                  <a16:creationId xmlns:a16="http://schemas.microsoft.com/office/drawing/2014/main" id="{DFB6AA1A-6145-BCE1-7C30-0CAFB5035AD5}"/>
                </a:ext>
              </a:extLst>
            </p:cNvPr>
            <p:cNvSpPr/>
            <p:nvPr/>
          </p:nvSpPr>
          <p:spPr>
            <a:xfrm>
              <a:off x="4126475" y="1268832"/>
              <a:ext cx="177221" cy="177221"/>
            </a:xfrm>
            <a:custGeom>
              <a:avLst/>
              <a:gdLst/>
              <a:ahLst/>
              <a:cxnLst/>
              <a:rect l="l" t="t" r="r" b="b"/>
              <a:pathLst>
                <a:path w="5199" h="5199" extrusionOk="0">
                  <a:moveTo>
                    <a:pt x="2615" y="1"/>
                  </a:moveTo>
                  <a:cubicBezTo>
                    <a:pt x="1156" y="1"/>
                    <a:pt x="1" y="1156"/>
                    <a:pt x="1" y="2584"/>
                  </a:cubicBezTo>
                  <a:cubicBezTo>
                    <a:pt x="1" y="4013"/>
                    <a:pt x="1156" y="5198"/>
                    <a:pt x="2615" y="5198"/>
                  </a:cubicBezTo>
                  <a:cubicBezTo>
                    <a:pt x="4043" y="5198"/>
                    <a:pt x="5198" y="4013"/>
                    <a:pt x="5198" y="2584"/>
                  </a:cubicBezTo>
                  <a:cubicBezTo>
                    <a:pt x="5198" y="1156"/>
                    <a:pt x="4043" y="1"/>
                    <a:pt x="2615"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 name="Google Shape;2589;p53">
              <a:extLst>
                <a:ext uri="{FF2B5EF4-FFF2-40B4-BE49-F238E27FC236}">
                  <a16:creationId xmlns:a16="http://schemas.microsoft.com/office/drawing/2014/main" id="{2B1A0007-23BB-2E1E-1487-63C36438F9DC}"/>
                </a:ext>
              </a:extLst>
            </p:cNvPr>
            <p:cNvSpPr/>
            <p:nvPr/>
          </p:nvSpPr>
          <p:spPr>
            <a:xfrm>
              <a:off x="4470476" y="786025"/>
              <a:ext cx="124351" cy="418594"/>
            </a:xfrm>
            <a:custGeom>
              <a:avLst/>
              <a:gdLst/>
              <a:ahLst/>
              <a:cxnLst/>
              <a:rect l="l" t="t" r="r" b="b"/>
              <a:pathLst>
                <a:path w="3648" h="12280" extrusionOk="0">
                  <a:moveTo>
                    <a:pt x="0" y="0"/>
                  </a:moveTo>
                  <a:lnTo>
                    <a:pt x="0" y="12280"/>
                  </a:lnTo>
                  <a:lnTo>
                    <a:pt x="3648" y="12280"/>
                  </a:lnTo>
                  <a:lnTo>
                    <a:pt x="364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 name="Google Shape;2590;p53">
              <a:extLst>
                <a:ext uri="{FF2B5EF4-FFF2-40B4-BE49-F238E27FC236}">
                  <a16:creationId xmlns:a16="http://schemas.microsoft.com/office/drawing/2014/main" id="{521DEBD3-E474-273F-D970-03FA6A6A2506}"/>
                </a:ext>
              </a:extLst>
            </p:cNvPr>
            <p:cNvSpPr/>
            <p:nvPr/>
          </p:nvSpPr>
          <p:spPr>
            <a:xfrm>
              <a:off x="4444570" y="1268832"/>
              <a:ext cx="177187" cy="177221"/>
            </a:xfrm>
            <a:custGeom>
              <a:avLst/>
              <a:gdLst/>
              <a:ahLst/>
              <a:cxnLst/>
              <a:rect l="l" t="t" r="r" b="b"/>
              <a:pathLst>
                <a:path w="5198"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591;p53">
              <a:extLst>
                <a:ext uri="{FF2B5EF4-FFF2-40B4-BE49-F238E27FC236}">
                  <a16:creationId xmlns:a16="http://schemas.microsoft.com/office/drawing/2014/main" id="{39002A8E-200F-3A8F-B9D4-BD2BAC802225}"/>
                </a:ext>
              </a:extLst>
            </p:cNvPr>
            <p:cNvSpPr/>
            <p:nvPr/>
          </p:nvSpPr>
          <p:spPr>
            <a:xfrm>
              <a:off x="4788538" y="786025"/>
              <a:ext cx="123329" cy="418594"/>
            </a:xfrm>
            <a:custGeom>
              <a:avLst/>
              <a:gdLst/>
              <a:ahLst/>
              <a:cxnLst/>
              <a:rect l="l" t="t" r="r" b="b"/>
              <a:pathLst>
                <a:path w="3618" h="12280" extrusionOk="0">
                  <a:moveTo>
                    <a:pt x="1" y="0"/>
                  </a:moveTo>
                  <a:lnTo>
                    <a:pt x="1" y="12280"/>
                  </a:lnTo>
                  <a:lnTo>
                    <a:pt x="3618" y="12280"/>
                  </a:lnTo>
                  <a:lnTo>
                    <a:pt x="361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592;p53">
              <a:extLst>
                <a:ext uri="{FF2B5EF4-FFF2-40B4-BE49-F238E27FC236}">
                  <a16:creationId xmlns:a16="http://schemas.microsoft.com/office/drawing/2014/main" id="{C28B0432-97DF-D738-A3E5-BF8E3758A655}"/>
                </a:ext>
              </a:extLst>
            </p:cNvPr>
            <p:cNvSpPr/>
            <p:nvPr/>
          </p:nvSpPr>
          <p:spPr>
            <a:xfrm>
              <a:off x="4761609" y="1268832"/>
              <a:ext cx="177221" cy="177221"/>
            </a:xfrm>
            <a:custGeom>
              <a:avLst/>
              <a:gdLst/>
              <a:ahLst/>
              <a:cxnLst/>
              <a:rect l="l" t="t" r="r" b="b"/>
              <a:pathLst>
                <a:path w="5199"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077099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48"/>
          <p:cNvGrpSpPr/>
          <p:nvPr/>
        </p:nvGrpSpPr>
        <p:grpSpPr>
          <a:xfrm>
            <a:off x="3852153" y="1341661"/>
            <a:ext cx="4790705" cy="2946925"/>
            <a:chOff x="881370" y="1098313"/>
            <a:chExt cx="4790705" cy="2946925"/>
          </a:xfrm>
        </p:grpSpPr>
        <p:grpSp>
          <p:nvGrpSpPr>
            <p:cNvPr id="2249" name="Google Shape;2249;p48"/>
            <p:cNvGrpSpPr/>
            <p:nvPr/>
          </p:nvGrpSpPr>
          <p:grpSpPr>
            <a:xfrm>
              <a:off x="881370" y="1174538"/>
              <a:ext cx="4714505" cy="2870700"/>
              <a:chOff x="1395995" y="1354963"/>
              <a:chExt cx="4714505" cy="2870700"/>
            </a:xfrm>
          </p:grpSpPr>
          <p:sp>
            <p:nvSpPr>
              <p:cNvPr id="2250" name="Google Shape;2250;p48"/>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48"/>
              <p:cNvGrpSpPr/>
              <p:nvPr/>
            </p:nvGrpSpPr>
            <p:grpSpPr>
              <a:xfrm>
                <a:off x="1395995" y="1354963"/>
                <a:ext cx="4714430" cy="270554"/>
                <a:chOff x="1691847" y="1147742"/>
                <a:chExt cx="4714430" cy="270554"/>
              </a:xfrm>
            </p:grpSpPr>
            <p:sp>
              <p:nvSpPr>
                <p:cNvPr id="2252" name="Google Shape;2252;p48"/>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48"/>
                <p:cNvGrpSpPr/>
                <p:nvPr/>
              </p:nvGrpSpPr>
              <p:grpSpPr>
                <a:xfrm>
                  <a:off x="6202848" y="1213287"/>
                  <a:ext cx="139356" cy="139356"/>
                  <a:chOff x="3300229" y="786025"/>
                  <a:chExt cx="116275" cy="116275"/>
                </a:xfrm>
              </p:grpSpPr>
              <p:sp>
                <p:nvSpPr>
                  <p:cNvPr id="2254" name="Google Shape;2254;p4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57" name="Google Shape;2257;p48"/>
            <p:cNvGrpSpPr/>
            <p:nvPr/>
          </p:nvGrpSpPr>
          <p:grpSpPr>
            <a:xfrm>
              <a:off x="957570" y="1098313"/>
              <a:ext cx="4714505" cy="2870700"/>
              <a:chOff x="1395995" y="1354963"/>
              <a:chExt cx="4714505" cy="2870700"/>
            </a:xfrm>
          </p:grpSpPr>
          <p:sp>
            <p:nvSpPr>
              <p:cNvPr id="2258" name="Google Shape;2258;p48"/>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9" name="Google Shape;2259;p48"/>
              <p:cNvGrpSpPr/>
              <p:nvPr/>
            </p:nvGrpSpPr>
            <p:grpSpPr>
              <a:xfrm>
                <a:off x="1395995" y="1354963"/>
                <a:ext cx="4714430" cy="270554"/>
                <a:chOff x="1691847" y="1147742"/>
                <a:chExt cx="4714430" cy="270554"/>
              </a:xfrm>
            </p:grpSpPr>
            <p:sp>
              <p:nvSpPr>
                <p:cNvPr id="2260" name="Google Shape;2260;p48"/>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8"/>
                <p:cNvGrpSpPr/>
                <p:nvPr/>
              </p:nvGrpSpPr>
              <p:grpSpPr>
                <a:xfrm>
                  <a:off x="6202848" y="1213287"/>
                  <a:ext cx="139356" cy="139356"/>
                  <a:chOff x="3300229" y="786025"/>
                  <a:chExt cx="116275" cy="116275"/>
                </a:xfrm>
              </p:grpSpPr>
              <p:sp>
                <p:nvSpPr>
                  <p:cNvPr id="2262" name="Google Shape;2262;p4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65" name="Google Shape;2265;p48"/>
          <p:cNvGrpSpPr/>
          <p:nvPr/>
        </p:nvGrpSpPr>
        <p:grpSpPr>
          <a:xfrm>
            <a:off x="878548" y="1341673"/>
            <a:ext cx="2636400" cy="2946900"/>
            <a:chOff x="5785225" y="1136400"/>
            <a:chExt cx="2636400" cy="2946900"/>
          </a:xfrm>
        </p:grpSpPr>
        <p:sp>
          <p:nvSpPr>
            <p:cNvPr id="2266" name="Google Shape;2266;p48"/>
            <p:cNvSpPr/>
            <p:nvPr/>
          </p:nvSpPr>
          <p:spPr>
            <a:xfrm>
              <a:off x="5785225" y="12126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5861425" y="11364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1" name="Google Shape;2361;p48"/>
          <p:cNvSpPr/>
          <p:nvPr/>
        </p:nvSpPr>
        <p:spPr>
          <a:xfrm>
            <a:off x="8055677" y="1631465"/>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2" name="Google Shape;2362;p48"/>
          <p:cNvGrpSpPr/>
          <p:nvPr/>
        </p:nvGrpSpPr>
        <p:grpSpPr>
          <a:xfrm>
            <a:off x="326493" y="1313838"/>
            <a:ext cx="291050" cy="657525"/>
            <a:chOff x="7875018" y="1882075"/>
            <a:chExt cx="291050" cy="657525"/>
          </a:xfrm>
        </p:grpSpPr>
        <p:sp>
          <p:nvSpPr>
            <p:cNvPr id="2363" name="Google Shape;2363;p48"/>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29;p33">
            <a:extLst>
              <a:ext uri="{FF2B5EF4-FFF2-40B4-BE49-F238E27FC236}">
                <a16:creationId xmlns:a16="http://schemas.microsoft.com/office/drawing/2014/main" id="{6C7761A1-7C4D-A1B5-B55B-FDE494810D48}"/>
              </a:ext>
            </a:extLst>
          </p:cNvPr>
          <p:cNvSpPr txBox="1">
            <a:spLocks noGrp="1"/>
          </p:cNvSpPr>
          <p:nvPr>
            <p:ph type="title"/>
          </p:nvPr>
        </p:nvSpPr>
        <p:spPr>
          <a:xfrm>
            <a:off x="342900" y="25400"/>
            <a:ext cx="5029199" cy="15379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INTRODUCTION</a:t>
            </a:r>
          </a:p>
        </p:txBody>
      </p:sp>
      <p:sp>
        <p:nvSpPr>
          <p:cNvPr id="10" name="TextBox 9">
            <a:extLst>
              <a:ext uri="{FF2B5EF4-FFF2-40B4-BE49-F238E27FC236}">
                <a16:creationId xmlns:a16="http://schemas.microsoft.com/office/drawing/2014/main" id="{D6EFDC24-30F3-C5A2-BB6A-2FC6514FC7EE}"/>
              </a:ext>
            </a:extLst>
          </p:cNvPr>
          <p:cNvSpPr txBox="1"/>
          <p:nvPr/>
        </p:nvSpPr>
        <p:spPr>
          <a:xfrm>
            <a:off x="1030953" y="1540698"/>
            <a:ext cx="2407795"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Developers write code in high-level languages such as C/C++</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This code is then compiled into machine code - sequences of bytes that the CPU can interpret</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Disassembly is the process of converting these byte sequences into assembly instructions</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As reverse engineers, these byte sequences will be our starting point</a:t>
            </a:r>
          </a:p>
        </p:txBody>
      </p:sp>
      <p:sp>
        <p:nvSpPr>
          <p:cNvPr id="12" name="TextBox 11">
            <a:extLst>
              <a:ext uri="{FF2B5EF4-FFF2-40B4-BE49-F238E27FC236}">
                <a16:creationId xmlns:a16="http://schemas.microsoft.com/office/drawing/2014/main" id="{B67C00E6-38B1-A20E-7D62-B9A844648DC3}"/>
              </a:ext>
            </a:extLst>
          </p:cNvPr>
          <p:cNvSpPr txBox="1"/>
          <p:nvPr/>
        </p:nvSpPr>
        <p:spPr>
          <a:xfrm>
            <a:off x="3963924" y="1691195"/>
            <a:ext cx="4572000" cy="2400657"/>
          </a:xfrm>
          <a:prstGeom prst="rect">
            <a:avLst/>
          </a:prstGeom>
          <a:noFill/>
        </p:spPr>
        <p:txBody>
          <a:bodyPr wrap="square">
            <a:spAutoFit/>
          </a:bodyPr>
          <a:lstStyle/>
          <a:p>
            <a:r>
              <a:rPr lang="en-GB" sz="1500" b="1" dirty="0">
                <a:solidFill>
                  <a:schemeClr val="bg2"/>
                </a:solidFill>
                <a:latin typeface="Source Sans Pro" panose="020B0503030403020204" pitchFamily="34" charset="0"/>
                <a:ea typeface="Source Sans Pro" panose="020B0503030403020204" pitchFamily="34" charset="0"/>
              </a:rPr>
              <a:t>#Compilation Review</a:t>
            </a:r>
          </a:p>
          <a:p>
            <a:r>
              <a:rPr lang="en-GB" sz="1500" dirty="0">
                <a:solidFill>
                  <a:srgbClr val="0B37BA"/>
                </a:solidFill>
                <a:latin typeface="Source Sans Pro" panose="020B0503030403020204" pitchFamily="34" charset="0"/>
                <a:ea typeface="Source Sans Pro" panose="020B0503030403020204" pitchFamily="34" charset="0"/>
              </a:rPr>
              <a:t>Compiling a program is a multi-stage process</a:t>
            </a:r>
          </a:p>
          <a:p>
            <a:pPr lvl="2">
              <a:buClr>
                <a:srgbClr val="0B37BA"/>
              </a:buClr>
            </a:pPr>
            <a:r>
              <a:rPr lang="en-GB" sz="1500" dirty="0">
                <a:solidFill>
                  <a:srgbClr val="0B37BA"/>
                </a:solidFill>
                <a:latin typeface="Source Sans Pro" panose="020B0503030403020204" pitchFamily="34" charset="0"/>
                <a:ea typeface="Source Sans Pro" panose="020B0503030403020204" pitchFamily="34" charset="0"/>
              </a:rPr>
              <a:t>1.      Pre-processing	2.     Compilation</a:t>
            </a:r>
          </a:p>
          <a:p>
            <a:pPr>
              <a:buClr>
                <a:srgbClr val="0B37BA"/>
              </a:buClr>
            </a:pPr>
            <a:r>
              <a:rPr lang="en-GB" sz="1500" dirty="0">
                <a:solidFill>
                  <a:srgbClr val="0B37BA"/>
                </a:solidFill>
                <a:latin typeface="Source Sans Pro" panose="020B0503030403020204" pitchFamily="34" charset="0"/>
                <a:ea typeface="Source Sans Pro" panose="020B0503030403020204" pitchFamily="34" charset="0"/>
              </a:rPr>
              <a:t>3.      Assembly	4.     Linking</a:t>
            </a:r>
          </a:p>
          <a:p>
            <a:endParaRPr lang="en-GB" sz="1500" dirty="0">
              <a:solidFill>
                <a:srgbClr val="0B37BA"/>
              </a:solidFill>
              <a:latin typeface="Source Sans Pro" panose="020B0503030403020204" pitchFamily="34" charset="0"/>
              <a:ea typeface="Source Sans Pro" panose="020B0503030403020204" pitchFamily="34" charset="0"/>
            </a:endParaRP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 result is machine code that is run on the CPU</a:t>
            </a: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These steps are all typically performed automatically</a:t>
            </a:r>
          </a:p>
          <a:p>
            <a:pPr marL="285750" indent="-285750">
              <a:buClr>
                <a:srgbClr val="0B37BA"/>
              </a:buClr>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After going through these steps, an executable is produced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pSp>
        <p:nvGrpSpPr>
          <p:cNvPr id="1468" name="Google Shape;1468;p32"/>
          <p:cNvGrpSpPr/>
          <p:nvPr/>
        </p:nvGrpSpPr>
        <p:grpSpPr>
          <a:xfrm>
            <a:off x="5962525" y="441450"/>
            <a:ext cx="2524800" cy="4260600"/>
            <a:chOff x="5962525" y="441450"/>
            <a:chExt cx="2524800" cy="4260600"/>
          </a:xfrm>
        </p:grpSpPr>
        <p:sp>
          <p:nvSpPr>
            <p:cNvPr id="1469" name="Google Shape;1469;p32"/>
            <p:cNvSpPr/>
            <p:nvPr/>
          </p:nvSpPr>
          <p:spPr>
            <a:xfrm>
              <a:off x="5962525" y="441450"/>
              <a:ext cx="2524800" cy="4260600"/>
            </a:xfrm>
            <a:prstGeom prst="roundRect">
              <a:avLst>
                <a:gd name="adj" fmla="val 4677"/>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32"/>
            <p:cNvGrpSpPr/>
            <p:nvPr/>
          </p:nvGrpSpPr>
          <p:grpSpPr>
            <a:xfrm>
              <a:off x="6920757" y="588466"/>
              <a:ext cx="608373" cy="3966695"/>
              <a:chOff x="2648725" y="897738"/>
              <a:chExt cx="517500" cy="3374188"/>
            </a:xfrm>
          </p:grpSpPr>
          <p:sp>
            <p:nvSpPr>
              <p:cNvPr id="1471" name="Google Shape;1471;p32"/>
              <p:cNvSpPr/>
              <p:nvPr/>
            </p:nvSpPr>
            <p:spPr>
              <a:xfrm>
                <a:off x="2648725" y="4165125"/>
                <a:ext cx="517500" cy="106800"/>
              </a:xfrm>
              <a:prstGeom prst="roundRect">
                <a:avLst>
                  <a:gd name="adj" fmla="val 467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2852575" y="897738"/>
                <a:ext cx="109800" cy="1068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73" name="Google Shape;1473;p32"/>
          <p:cNvPicPr preferRelativeResize="0"/>
          <p:nvPr/>
        </p:nvPicPr>
        <p:blipFill>
          <a:blip r:embed="rId3">
            <a:duotone>
              <a:prstClr val="black"/>
              <a:schemeClr val="accent1">
                <a:tint val="45000"/>
                <a:satMod val="400000"/>
              </a:schemeClr>
            </a:duotone>
          </a:blip>
          <a:srcRect l="5334" r="5334"/>
          <a:stretch/>
        </p:blipFill>
        <p:spPr>
          <a:xfrm>
            <a:off x="6101443" y="842100"/>
            <a:ext cx="2247000" cy="3459300"/>
          </a:xfrm>
          <a:prstGeom prst="roundRect">
            <a:avLst>
              <a:gd name="adj" fmla="val 4401"/>
            </a:avLst>
          </a:prstGeom>
          <a:noFill/>
          <a:ln w="19050" cap="flat" cmpd="sng">
            <a:solidFill>
              <a:schemeClr val="dk1"/>
            </a:solidFill>
            <a:prstDash val="solid"/>
            <a:round/>
            <a:headEnd type="none" w="sm" len="sm"/>
            <a:tailEnd type="none" w="sm" len="sm"/>
          </a:ln>
        </p:spPr>
      </p:pic>
      <p:grpSp>
        <p:nvGrpSpPr>
          <p:cNvPr id="1474" name="Google Shape;1474;p32"/>
          <p:cNvGrpSpPr/>
          <p:nvPr/>
        </p:nvGrpSpPr>
        <p:grpSpPr>
          <a:xfrm>
            <a:off x="656675" y="1354950"/>
            <a:ext cx="5645400" cy="2586000"/>
            <a:chOff x="465150" y="1354950"/>
            <a:chExt cx="5645400" cy="2586000"/>
          </a:xfrm>
        </p:grpSpPr>
        <p:grpSp>
          <p:nvGrpSpPr>
            <p:cNvPr id="1475" name="Google Shape;1475;p32"/>
            <p:cNvGrpSpPr/>
            <p:nvPr/>
          </p:nvGrpSpPr>
          <p:grpSpPr>
            <a:xfrm>
              <a:off x="465150" y="1507350"/>
              <a:ext cx="5493000" cy="2433600"/>
              <a:chOff x="617550" y="1354950"/>
              <a:chExt cx="5493000" cy="2433600"/>
            </a:xfrm>
          </p:grpSpPr>
          <p:sp>
            <p:nvSpPr>
              <p:cNvPr id="1476" name="Google Shape;1476;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32"/>
              <p:cNvGrpSpPr/>
              <p:nvPr/>
            </p:nvGrpSpPr>
            <p:grpSpPr>
              <a:xfrm>
                <a:off x="617550" y="1354950"/>
                <a:ext cx="5492962" cy="270554"/>
                <a:chOff x="913402" y="1147729"/>
                <a:chExt cx="5492962" cy="270554"/>
              </a:xfrm>
            </p:grpSpPr>
            <p:sp>
              <p:nvSpPr>
                <p:cNvPr id="1478" name="Google Shape;1478;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2"/>
                <p:cNvGrpSpPr/>
                <p:nvPr/>
              </p:nvGrpSpPr>
              <p:grpSpPr>
                <a:xfrm>
                  <a:off x="6202848" y="1213287"/>
                  <a:ext cx="139356" cy="139356"/>
                  <a:chOff x="3300229" y="786025"/>
                  <a:chExt cx="116275" cy="116275"/>
                </a:xfrm>
              </p:grpSpPr>
              <p:sp>
                <p:nvSpPr>
                  <p:cNvPr id="1480" name="Google Shape;1480;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3" name="Google Shape;1483;p32"/>
            <p:cNvGrpSpPr/>
            <p:nvPr/>
          </p:nvGrpSpPr>
          <p:grpSpPr>
            <a:xfrm>
              <a:off x="541350" y="1431150"/>
              <a:ext cx="5493000" cy="2433600"/>
              <a:chOff x="617550" y="1354950"/>
              <a:chExt cx="5493000" cy="2433600"/>
            </a:xfrm>
          </p:grpSpPr>
          <p:sp>
            <p:nvSpPr>
              <p:cNvPr id="1484" name="Google Shape;1484;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32"/>
              <p:cNvGrpSpPr/>
              <p:nvPr/>
            </p:nvGrpSpPr>
            <p:grpSpPr>
              <a:xfrm>
                <a:off x="617550" y="1354950"/>
                <a:ext cx="5492962" cy="270554"/>
                <a:chOff x="913402" y="1147729"/>
                <a:chExt cx="5492962" cy="270554"/>
              </a:xfrm>
            </p:grpSpPr>
            <p:sp>
              <p:nvSpPr>
                <p:cNvPr id="1486" name="Google Shape;1486;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32"/>
                <p:cNvGrpSpPr/>
                <p:nvPr/>
              </p:nvGrpSpPr>
              <p:grpSpPr>
                <a:xfrm>
                  <a:off x="6202848" y="1213287"/>
                  <a:ext cx="139356" cy="139356"/>
                  <a:chOff x="3300229" y="786025"/>
                  <a:chExt cx="116275" cy="116275"/>
                </a:xfrm>
              </p:grpSpPr>
              <p:sp>
                <p:nvSpPr>
                  <p:cNvPr id="1488" name="Google Shape;1488;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91" name="Google Shape;1491;p32"/>
            <p:cNvGrpSpPr/>
            <p:nvPr/>
          </p:nvGrpSpPr>
          <p:grpSpPr>
            <a:xfrm>
              <a:off x="617550" y="1354950"/>
              <a:ext cx="5493000" cy="2433600"/>
              <a:chOff x="617550" y="1354950"/>
              <a:chExt cx="5493000" cy="2433600"/>
            </a:xfrm>
          </p:grpSpPr>
          <p:sp>
            <p:nvSpPr>
              <p:cNvPr id="1492" name="Google Shape;1492;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32"/>
              <p:cNvGrpSpPr/>
              <p:nvPr/>
            </p:nvGrpSpPr>
            <p:grpSpPr>
              <a:xfrm>
                <a:off x="617550" y="1354950"/>
                <a:ext cx="5492962" cy="270554"/>
                <a:chOff x="913402" y="1147729"/>
                <a:chExt cx="5492962" cy="270554"/>
              </a:xfrm>
            </p:grpSpPr>
            <p:sp>
              <p:nvSpPr>
                <p:cNvPr id="1494" name="Google Shape;1494;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32"/>
                <p:cNvGrpSpPr/>
                <p:nvPr/>
              </p:nvGrpSpPr>
              <p:grpSpPr>
                <a:xfrm>
                  <a:off x="6202848" y="1213287"/>
                  <a:ext cx="139356" cy="139356"/>
                  <a:chOff x="3300229" y="786025"/>
                  <a:chExt cx="116275" cy="116275"/>
                </a:xfrm>
              </p:grpSpPr>
              <p:sp>
                <p:nvSpPr>
                  <p:cNvPr id="1496" name="Google Shape;1496;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499" name="Google Shape;1499;p32"/>
          <p:cNvSpPr txBox="1">
            <a:spLocks noGrp="1"/>
          </p:cNvSpPr>
          <p:nvPr>
            <p:ph type="subTitle" idx="1"/>
          </p:nvPr>
        </p:nvSpPr>
        <p:spPr>
          <a:xfrm>
            <a:off x="1160296" y="2342662"/>
            <a:ext cx="4837800" cy="142926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dirty="0"/>
              <a:t>I am Debdulal De, a first-year undergraduate student of the Department of Industrial and Systems Engineering enrolled in its B-tech course. I am a boarder of Pandit Modan Mohan Malviya Hall of Residence. I am from Jhargram, West Bengal.</a:t>
            </a:r>
          </a:p>
          <a:p>
            <a:pPr marL="0" lvl="0" indent="0" algn="just" rtl="0">
              <a:spcBef>
                <a:spcPts val="0"/>
              </a:spcBef>
              <a:spcAft>
                <a:spcPts val="0"/>
              </a:spcAft>
              <a:buNone/>
            </a:pPr>
            <a:r>
              <a:rPr lang="en" sz="1400" dirty="0"/>
              <a:t>I am here to briefly explain </a:t>
            </a:r>
            <a:r>
              <a:rPr lang="en-GB" sz="1400" dirty="0"/>
              <a:t>Cybersecurity and The Capture The Flag (CTF) Competition.</a:t>
            </a:r>
            <a:endParaRPr sz="1400" dirty="0"/>
          </a:p>
        </p:txBody>
      </p:sp>
      <p:sp>
        <p:nvSpPr>
          <p:cNvPr id="1500" name="Google Shape;1500;p32"/>
          <p:cNvSpPr txBox="1">
            <a:spLocks noGrp="1"/>
          </p:cNvSpPr>
          <p:nvPr>
            <p:ph type="title"/>
          </p:nvPr>
        </p:nvSpPr>
        <p:spPr>
          <a:xfrm>
            <a:off x="1635287" y="1651690"/>
            <a:ext cx="3638046" cy="6942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BRIEF INTRODUCTION </a:t>
            </a:r>
            <a:br>
              <a:rPr lang="en" sz="2400" dirty="0"/>
            </a:br>
            <a:r>
              <a:rPr lang="en" sz="2400" dirty="0"/>
              <a:t>ABOUT MYSELF</a:t>
            </a:r>
            <a:endParaRPr sz="2400" dirty="0"/>
          </a:p>
        </p:txBody>
      </p:sp>
      <p:grpSp>
        <p:nvGrpSpPr>
          <p:cNvPr id="1501" name="Google Shape;1501;p32"/>
          <p:cNvGrpSpPr/>
          <p:nvPr/>
        </p:nvGrpSpPr>
        <p:grpSpPr>
          <a:xfrm>
            <a:off x="961483" y="917764"/>
            <a:ext cx="554700" cy="554700"/>
            <a:chOff x="961483" y="917764"/>
            <a:chExt cx="554700" cy="554700"/>
          </a:xfrm>
        </p:grpSpPr>
        <p:grpSp>
          <p:nvGrpSpPr>
            <p:cNvPr id="1502" name="Google Shape;1502;p32"/>
            <p:cNvGrpSpPr/>
            <p:nvPr/>
          </p:nvGrpSpPr>
          <p:grpSpPr>
            <a:xfrm>
              <a:off x="961483" y="917764"/>
              <a:ext cx="554700" cy="554700"/>
              <a:chOff x="-388475" y="881425"/>
              <a:chExt cx="554700" cy="554700"/>
            </a:xfrm>
          </p:grpSpPr>
          <p:sp>
            <p:nvSpPr>
              <p:cNvPr id="1503" name="Google Shape;1503;p32"/>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2"/>
            <p:cNvGrpSpPr/>
            <p:nvPr/>
          </p:nvGrpSpPr>
          <p:grpSpPr>
            <a:xfrm>
              <a:off x="1031347" y="1062052"/>
              <a:ext cx="340186" cy="340168"/>
              <a:chOff x="5053900" y="3804850"/>
              <a:chExt cx="483150" cy="483125"/>
            </a:xfrm>
          </p:grpSpPr>
          <p:sp>
            <p:nvSpPr>
              <p:cNvPr id="1506" name="Google Shape;1506;p32"/>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7" name="Google Shape;1507;p32"/>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8" name="Google Shape;1508;p32"/>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9" name="Google Shape;1509;p32"/>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87" name="Google Shape;1987;p44"/>
          <p:cNvSpPr txBox="1">
            <a:spLocks noGrp="1"/>
          </p:cNvSpPr>
          <p:nvPr>
            <p:ph type="title"/>
          </p:nvPr>
        </p:nvSpPr>
        <p:spPr>
          <a:xfrm>
            <a:off x="426656" y="471964"/>
            <a:ext cx="507691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STAGES OF 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endParaRPr lang="en-GB" dirty="0">
              <a:solidFill>
                <a:schemeClr val="dk1"/>
              </a:solidFill>
              <a:latin typeface="Space Grotesk" pitchFamily="2" charset="0"/>
              <a:cs typeface="Space Grotesk" pitchFamily="2" charset="0"/>
            </a:endParaRPr>
          </a:p>
        </p:txBody>
      </p:sp>
      <p:grpSp>
        <p:nvGrpSpPr>
          <p:cNvPr id="2017" name="Google Shape;2017;p44"/>
          <p:cNvGrpSpPr/>
          <p:nvPr/>
        </p:nvGrpSpPr>
        <p:grpSpPr>
          <a:xfrm>
            <a:off x="7503214" y="706981"/>
            <a:ext cx="1023225" cy="291050"/>
            <a:chOff x="7503214" y="706981"/>
            <a:chExt cx="1023225" cy="291050"/>
          </a:xfrm>
        </p:grpSpPr>
        <p:sp>
          <p:nvSpPr>
            <p:cNvPr id="2018" name="Google Shape;2018;p44"/>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4"/>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4"/>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1241A1B2-A5C1-84C6-41CF-A53E47CF66FD}"/>
              </a:ext>
            </a:extLst>
          </p:cNvPr>
          <p:cNvGrpSpPr/>
          <p:nvPr/>
        </p:nvGrpSpPr>
        <p:grpSpPr>
          <a:xfrm>
            <a:off x="346409" y="1121070"/>
            <a:ext cx="8451182" cy="3853861"/>
            <a:chOff x="1524288" y="846633"/>
            <a:chExt cx="4531681" cy="2820083"/>
          </a:xfrm>
        </p:grpSpPr>
        <p:sp>
          <p:nvSpPr>
            <p:cNvPr id="29" name="Freeform: Shape 28">
              <a:extLst>
                <a:ext uri="{FF2B5EF4-FFF2-40B4-BE49-F238E27FC236}">
                  <a16:creationId xmlns:a16="http://schemas.microsoft.com/office/drawing/2014/main" id="{EA411DB4-DF1B-FD06-9010-143A16D525AF}"/>
                </a:ext>
              </a:extLst>
            </p:cNvPr>
            <p:cNvSpPr/>
            <p:nvPr/>
          </p:nvSpPr>
          <p:spPr>
            <a:xfrm>
              <a:off x="1524288"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0" name="Shape 29">
              <a:extLst>
                <a:ext uri="{FF2B5EF4-FFF2-40B4-BE49-F238E27FC236}">
                  <a16:creationId xmlns:a16="http://schemas.microsoft.com/office/drawing/2014/main" id="{93184D7F-B6B3-9EFF-2BDB-5629C35EA5E1}"/>
                </a:ext>
              </a:extLst>
            </p:cNvPr>
            <p:cNvSpPr/>
            <p:nvPr/>
          </p:nvSpPr>
          <p:spPr>
            <a:xfrm>
              <a:off x="2249564" y="2352937"/>
              <a:ext cx="1313779" cy="1313779"/>
            </a:xfrm>
            <a:prstGeom prst="leftCircularArrow">
              <a:avLst>
                <a:gd name="adj1" fmla="val 2550"/>
                <a:gd name="adj2" fmla="val 309429"/>
                <a:gd name="adj3" fmla="val 2084940"/>
                <a:gd name="adj4" fmla="val 9024489"/>
                <a:gd name="adj5" fmla="val 2975"/>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521D706A-D892-6F7F-B1FA-79CD6B05F217}"/>
                </a:ext>
              </a:extLst>
            </p:cNvPr>
            <p:cNvSpPr/>
            <p:nvPr/>
          </p:nvSpPr>
          <p:spPr>
            <a:xfrm>
              <a:off x="1805128"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a:solidFill>
                  <a:schemeClr val="tx1"/>
                </a:solidFill>
              </a:endParaRPr>
            </a:p>
          </p:txBody>
        </p:sp>
        <p:sp>
          <p:nvSpPr>
            <p:cNvPr id="32" name="Freeform: Shape 31">
              <a:extLst>
                <a:ext uri="{FF2B5EF4-FFF2-40B4-BE49-F238E27FC236}">
                  <a16:creationId xmlns:a16="http://schemas.microsoft.com/office/drawing/2014/main" id="{AAA39388-80B9-9DD2-675A-FF55A96DE907}"/>
                </a:ext>
              </a:extLst>
            </p:cNvPr>
            <p:cNvSpPr/>
            <p:nvPr/>
          </p:nvSpPr>
          <p:spPr>
            <a:xfrm>
              <a:off x="3088030" y="1461292"/>
              <a:ext cx="1263777" cy="1815881"/>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FFD4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291164" rIns="67802" bIns="67801"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3" name="Arrow: Circular 32">
              <a:extLst>
                <a:ext uri="{FF2B5EF4-FFF2-40B4-BE49-F238E27FC236}">
                  <a16:creationId xmlns:a16="http://schemas.microsoft.com/office/drawing/2014/main" id="{07FCC76B-5609-1B8E-E9A2-3B6D8EFAE955}"/>
                </a:ext>
              </a:extLst>
            </p:cNvPr>
            <p:cNvSpPr/>
            <p:nvPr/>
          </p:nvSpPr>
          <p:spPr>
            <a:xfrm>
              <a:off x="3802774" y="846633"/>
              <a:ext cx="1475262" cy="1475262"/>
            </a:xfrm>
            <a:prstGeom prst="circularArrow">
              <a:avLst>
                <a:gd name="adj1" fmla="val 2271"/>
                <a:gd name="adj2" fmla="val 273786"/>
                <a:gd name="adj3" fmla="val 19550703"/>
                <a:gd name="adj4" fmla="val 12575511"/>
                <a:gd name="adj5" fmla="val 2650"/>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DB608147-BB37-5E4C-7B45-1AA23C0D626E}"/>
                </a:ext>
              </a:extLst>
            </p:cNvPr>
            <p:cNvSpPr/>
            <p:nvPr/>
          </p:nvSpPr>
          <p:spPr>
            <a:xfrm>
              <a:off x="3368869" y="1237932"/>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sp>
          <p:nvSpPr>
            <p:cNvPr id="35" name="Freeform: Shape 34">
              <a:extLst>
                <a:ext uri="{FF2B5EF4-FFF2-40B4-BE49-F238E27FC236}">
                  <a16:creationId xmlns:a16="http://schemas.microsoft.com/office/drawing/2014/main" id="{E3098E37-175F-042C-A208-FECB466DB327}"/>
                </a:ext>
              </a:extLst>
            </p:cNvPr>
            <p:cNvSpPr/>
            <p:nvPr/>
          </p:nvSpPr>
          <p:spPr>
            <a:xfrm>
              <a:off x="4651771"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a:solidFill>
                  <a:schemeClr val="tx1"/>
                </a:solidFill>
              </a:endParaRPr>
            </a:p>
            <a:p>
              <a:pPr marL="228600" lvl="1" indent="-228600" algn="l" defTabSz="1022350">
                <a:lnSpc>
                  <a:spcPct val="90000"/>
                </a:lnSpc>
                <a:spcBef>
                  <a:spcPct val="0"/>
                </a:spcBef>
                <a:spcAft>
                  <a:spcPct val="15000"/>
                </a:spcAft>
                <a:buChar char="•"/>
              </a:pPr>
              <a:endParaRPr lang="en-GB" sz="2300" kern="1200">
                <a:solidFill>
                  <a:schemeClr val="tx1"/>
                </a:solidFill>
              </a:endParaRPr>
            </a:p>
          </p:txBody>
        </p:sp>
        <p:sp>
          <p:nvSpPr>
            <p:cNvPr id="37" name="Freeform: Shape 36">
              <a:extLst>
                <a:ext uri="{FF2B5EF4-FFF2-40B4-BE49-F238E27FC236}">
                  <a16:creationId xmlns:a16="http://schemas.microsoft.com/office/drawing/2014/main" id="{1B3C91E0-59EB-287B-2D4D-7E0C55A2533C}"/>
                </a:ext>
              </a:extLst>
            </p:cNvPr>
            <p:cNvSpPr/>
            <p:nvPr/>
          </p:nvSpPr>
          <p:spPr>
            <a:xfrm>
              <a:off x="4932611"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grpSp>
      <p:sp>
        <p:nvSpPr>
          <p:cNvPr id="41" name="TextBox 40">
            <a:extLst>
              <a:ext uri="{FF2B5EF4-FFF2-40B4-BE49-F238E27FC236}">
                <a16:creationId xmlns:a16="http://schemas.microsoft.com/office/drawing/2014/main" id="{C7D4754F-B461-F352-163E-5F477C164BFF}"/>
              </a:ext>
            </a:extLst>
          </p:cNvPr>
          <p:cNvSpPr txBox="1"/>
          <p:nvPr/>
        </p:nvSpPr>
        <p:spPr>
          <a:xfrm>
            <a:off x="1001529" y="3911160"/>
            <a:ext cx="2148579" cy="584775"/>
          </a:xfrm>
          <a:prstGeom prst="rect">
            <a:avLst/>
          </a:prstGeom>
          <a:noFill/>
        </p:spPr>
        <p:txBody>
          <a:bodyPr wrap="square">
            <a:spAutoFit/>
          </a:bodyPr>
          <a:lstStyle/>
          <a:p>
            <a:r>
              <a:rPr lang="en-GB" sz="1600" b="1" dirty="0">
                <a:solidFill>
                  <a:schemeClr val="bg2"/>
                </a:solidFill>
              </a:rPr>
              <a:t>Pre-processing &amp; Compilation</a:t>
            </a:r>
          </a:p>
        </p:txBody>
      </p:sp>
      <p:sp>
        <p:nvSpPr>
          <p:cNvPr id="43" name="TextBox 42">
            <a:extLst>
              <a:ext uri="{FF2B5EF4-FFF2-40B4-BE49-F238E27FC236}">
                <a16:creationId xmlns:a16="http://schemas.microsoft.com/office/drawing/2014/main" id="{5869100E-4AAB-417E-7B5E-07475916FE70}"/>
              </a:ext>
            </a:extLst>
          </p:cNvPr>
          <p:cNvSpPr txBox="1"/>
          <p:nvPr/>
        </p:nvSpPr>
        <p:spPr>
          <a:xfrm>
            <a:off x="7258050" y="4006260"/>
            <a:ext cx="1148324" cy="369332"/>
          </a:xfrm>
          <a:prstGeom prst="rect">
            <a:avLst/>
          </a:prstGeom>
          <a:noFill/>
        </p:spPr>
        <p:txBody>
          <a:bodyPr wrap="square">
            <a:spAutoFit/>
          </a:bodyPr>
          <a:lstStyle/>
          <a:p>
            <a:r>
              <a:rPr lang="en-GB" sz="1800" b="1" dirty="0">
                <a:solidFill>
                  <a:schemeClr val="bg2"/>
                </a:solidFill>
              </a:rPr>
              <a:t>Linking</a:t>
            </a:r>
          </a:p>
        </p:txBody>
      </p:sp>
      <p:sp>
        <p:nvSpPr>
          <p:cNvPr id="47" name="TextBox 46">
            <a:extLst>
              <a:ext uri="{FF2B5EF4-FFF2-40B4-BE49-F238E27FC236}">
                <a16:creationId xmlns:a16="http://schemas.microsoft.com/office/drawing/2014/main" id="{6E887C92-6F79-7370-E08F-0C1CBA06B83D}"/>
              </a:ext>
            </a:extLst>
          </p:cNvPr>
          <p:cNvSpPr txBox="1"/>
          <p:nvPr/>
        </p:nvSpPr>
        <p:spPr>
          <a:xfrm>
            <a:off x="4108215" y="1785014"/>
            <a:ext cx="1586251" cy="369332"/>
          </a:xfrm>
          <a:prstGeom prst="rect">
            <a:avLst/>
          </a:prstGeom>
          <a:noFill/>
        </p:spPr>
        <p:txBody>
          <a:bodyPr wrap="square">
            <a:spAutoFit/>
          </a:bodyPr>
          <a:lstStyle/>
          <a:p>
            <a:r>
              <a:rPr lang="en-GB" sz="1800" b="1" dirty="0">
                <a:solidFill>
                  <a:schemeClr val="bg2"/>
                </a:solidFill>
              </a:rPr>
              <a:t>Assembly</a:t>
            </a:r>
          </a:p>
        </p:txBody>
      </p:sp>
      <p:sp>
        <p:nvSpPr>
          <p:cNvPr id="49" name="TextBox 48">
            <a:extLst>
              <a:ext uri="{FF2B5EF4-FFF2-40B4-BE49-F238E27FC236}">
                <a16:creationId xmlns:a16="http://schemas.microsoft.com/office/drawing/2014/main" id="{DF08F5D3-F40E-7D03-930D-7F566E4B4DED}"/>
              </a:ext>
            </a:extLst>
          </p:cNvPr>
          <p:cNvSpPr txBox="1"/>
          <p:nvPr/>
        </p:nvSpPr>
        <p:spPr>
          <a:xfrm>
            <a:off x="388949" y="1759863"/>
            <a:ext cx="2219375" cy="2123658"/>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Compiling is phase two of “compilation” Pre-processing passes over the source code, performing:</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Comment removal</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Macro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Include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Conditional Compilation </a:t>
            </a:r>
          </a:p>
          <a:p>
            <a:r>
              <a:rPr lang="en-GB" sz="1200" dirty="0">
                <a:solidFill>
                  <a:srgbClr val="0B37BA"/>
                </a:solidFill>
                <a:latin typeface="Source Sans Pro" panose="020B0503030403020204" pitchFamily="34" charset="0"/>
                <a:ea typeface="Source Sans Pro" panose="020B0503030403020204" pitchFamily="34" charset="0"/>
              </a:rPr>
              <a:t>Compiling converts the output of the pre-processor into assembly instructions</a:t>
            </a:r>
          </a:p>
        </p:txBody>
      </p:sp>
      <p:sp>
        <p:nvSpPr>
          <p:cNvPr id="51" name="TextBox 50">
            <a:extLst>
              <a:ext uri="{FF2B5EF4-FFF2-40B4-BE49-F238E27FC236}">
                <a16:creationId xmlns:a16="http://schemas.microsoft.com/office/drawing/2014/main" id="{523F72CA-0B27-BB1C-AF99-2A2B9252FFD8}"/>
              </a:ext>
            </a:extLst>
          </p:cNvPr>
          <p:cNvSpPr txBox="1"/>
          <p:nvPr/>
        </p:nvSpPr>
        <p:spPr>
          <a:xfrm>
            <a:off x="3349247" y="2319477"/>
            <a:ext cx="2293106" cy="1954381"/>
          </a:xfrm>
          <a:prstGeom prst="rect">
            <a:avLst/>
          </a:prstGeom>
          <a:noFill/>
        </p:spPr>
        <p:txBody>
          <a:bodyPr wrap="square">
            <a:spAutoFit/>
          </a:bodyPr>
          <a:lstStyle/>
          <a:p>
            <a:r>
              <a:rPr lang="en-GB" sz="1100" dirty="0">
                <a:solidFill>
                  <a:srgbClr val="0B37BA"/>
                </a:solidFill>
                <a:latin typeface="Source Sans Pro" panose="020B0503030403020204" pitchFamily="34" charset="0"/>
                <a:ea typeface="Source Sans Pro" panose="020B0503030403020204" pitchFamily="34" charset="0"/>
              </a:rPr>
              <a:t> Assemblers convert the assembly code into binary opcodes</a:t>
            </a:r>
          </a:p>
          <a:p>
            <a:r>
              <a:rPr lang="en-GB" sz="1100" dirty="0">
                <a:solidFill>
                  <a:srgbClr val="0B37BA"/>
                </a:solidFill>
                <a:latin typeface="Source Sans Pro" panose="020B0503030403020204" pitchFamily="34" charset="0"/>
                <a:ea typeface="Source Sans Pro" panose="020B0503030403020204" pitchFamily="34" charset="0"/>
              </a:rPr>
              <a:t>Each instruction is represented by a binary opcode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mov rax, 1 = 0x48C7C001000000</a:t>
            </a:r>
          </a:p>
          <a:p>
            <a:r>
              <a:rPr lang="en-GB" sz="1100" dirty="0">
                <a:solidFill>
                  <a:srgbClr val="0B37BA"/>
                </a:solidFill>
                <a:latin typeface="Source Sans Pro" panose="020B0503030403020204" pitchFamily="34" charset="0"/>
                <a:ea typeface="Source Sans Pro" panose="020B0503030403020204" pitchFamily="34" charset="0"/>
              </a:rPr>
              <a:t>The assembler will produce an object file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Object files contain machine 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This file will contain fields to be filled by the linker</a:t>
            </a:r>
          </a:p>
        </p:txBody>
      </p:sp>
      <p:sp>
        <p:nvSpPr>
          <p:cNvPr id="53" name="TextBox 52">
            <a:extLst>
              <a:ext uri="{FF2B5EF4-FFF2-40B4-BE49-F238E27FC236}">
                <a16:creationId xmlns:a16="http://schemas.microsoft.com/office/drawing/2014/main" id="{00545EB4-FF90-97EB-E66B-F2A8A4AD15BB}"/>
              </a:ext>
            </a:extLst>
          </p:cNvPr>
          <p:cNvSpPr txBox="1"/>
          <p:nvPr/>
        </p:nvSpPr>
        <p:spPr>
          <a:xfrm>
            <a:off x="6244357" y="1944542"/>
            <a:ext cx="2282082" cy="1754326"/>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The output of the compilation process can take many forms: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PE (Windows)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ELF (Linux)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Mach-O (OSX)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COFF/ECOFF</a:t>
            </a:r>
          </a:p>
          <a:p>
            <a:r>
              <a:rPr lang="en-GB" sz="1200" dirty="0">
                <a:solidFill>
                  <a:srgbClr val="0B37BA"/>
                </a:solidFill>
                <a:latin typeface="Source Sans Pro" panose="020B0503030403020204" pitchFamily="34" charset="0"/>
                <a:ea typeface="Source Sans Pro" panose="020B0503030403020204" pitchFamily="34" charset="0"/>
              </a:rPr>
              <a:t>This output file is often your starting point as a reverse engineer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6" name="Google Shape;2056;p45"/>
          <p:cNvSpPr txBox="1">
            <a:spLocks noGrp="1"/>
          </p:cNvSpPr>
          <p:nvPr>
            <p:ph type="title"/>
          </p:nvPr>
        </p:nvSpPr>
        <p:spPr>
          <a:xfrm>
            <a:off x="617550" y="556400"/>
            <a:ext cx="63255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r>
              <a:rPr lang="en" dirty="0">
                <a:latin typeface="Space Grotesk" pitchFamily="2" charset="0"/>
                <a:cs typeface="Space Grotesk" pitchFamily="2" charset="0"/>
              </a:rPr>
              <a:t> TIMELINE</a:t>
            </a:r>
            <a:endParaRPr dirty="0">
              <a:latin typeface="Space Grotesk" pitchFamily="2" charset="0"/>
              <a:cs typeface="Space Grotesk" pitchFamily="2" charset="0"/>
            </a:endParaRPr>
          </a:p>
        </p:txBody>
      </p:sp>
      <p:grpSp>
        <p:nvGrpSpPr>
          <p:cNvPr id="2080" name="Google Shape;2080;p45"/>
          <p:cNvGrpSpPr/>
          <p:nvPr/>
        </p:nvGrpSpPr>
        <p:grpSpPr>
          <a:xfrm>
            <a:off x="7201483" y="638664"/>
            <a:ext cx="554700" cy="554700"/>
            <a:chOff x="7201483" y="638664"/>
            <a:chExt cx="554700" cy="554700"/>
          </a:xfrm>
        </p:grpSpPr>
        <p:grpSp>
          <p:nvGrpSpPr>
            <p:cNvPr id="2081" name="Google Shape;2081;p45"/>
            <p:cNvGrpSpPr/>
            <p:nvPr/>
          </p:nvGrpSpPr>
          <p:grpSpPr>
            <a:xfrm>
              <a:off x="7201483" y="638664"/>
              <a:ext cx="554700" cy="554700"/>
              <a:chOff x="-388475" y="881425"/>
              <a:chExt cx="554700" cy="554700"/>
            </a:xfrm>
          </p:grpSpPr>
          <p:sp>
            <p:nvSpPr>
              <p:cNvPr id="2082" name="Google Shape;2082;p45"/>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5"/>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5"/>
            <p:cNvGrpSpPr/>
            <p:nvPr/>
          </p:nvGrpSpPr>
          <p:grpSpPr>
            <a:xfrm>
              <a:off x="7271347" y="782952"/>
              <a:ext cx="340186" cy="340168"/>
              <a:chOff x="5053900" y="3804850"/>
              <a:chExt cx="483150" cy="483125"/>
            </a:xfrm>
          </p:grpSpPr>
          <p:sp>
            <p:nvSpPr>
              <p:cNvPr id="2085" name="Google Shape;2085;p4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6" name="Google Shape;2086;p4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7" name="Google Shape;2087;p4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8" name="Google Shape;2088;p4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 name="Group 13">
            <a:extLst>
              <a:ext uri="{FF2B5EF4-FFF2-40B4-BE49-F238E27FC236}">
                <a16:creationId xmlns:a16="http://schemas.microsoft.com/office/drawing/2014/main" id="{BBA5317B-1A1D-AC12-33C9-0FF9F8582C0C}"/>
              </a:ext>
            </a:extLst>
          </p:cNvPr>
          <p:cNvGrpSpPr/>
          <p:nvPr/>
        </p:nvGrpSpPr>
        <p:grpSpPr>
          <a:xfrm>
            <a:off x="986425" y="1386828"/>
            <a:ext cx="7171151" cy="2743072"/>
            <a:chOff x="424450" y="1767828"/>
            <a:chExt cx="7171151" cy="2743072"/>
          </a:xfrm>
        </p:grpSpPr>
        <p:grpSp>
          <p:nvGrpSpPr>
            <p:cNvPr id="8" name="Group 7">
              <a:extLst>
                <a:ext uri="{FF2B5EF4-FFF2-40B4-BE49-F238E27FC236}">
                  <a16:creationId xmlns:a16="http://schemas.microsoft.com/office/drawing/2014/main" id="{89CB82B5-867F-E600-0718-0BF950AD804A}"/>
                </a:ext>
              </a:extLst>
            </p:cNvPr>
            <p:cNvGrpSpPr/>
            <p:nvPr/>
          </p:nvGrpSpPr>
          <p:grpSpPr>
            <a:xfrm>
              <a:off x="424450" y="2293840"/>
              <a:ext cx="7171151" cy="1733241"/>
              <a:chOff x="934624" y="2293840"/>
              <a:chExt cx="7171151" cy="1733241"/>
            </a:xfrm>
          </p:grpSpPr>
          <p:pic>
            <p:nvPicPr>
              <p:cNvPr id="3" name="Picture 2">
                <a:extLst>
                  <a:ext uri="{FF2B5EF4-FFF2-40B4-BE49-F238E27FC236}">
                    <a16:creationId xmlns:a16="http://schemas.microsoft.com/office/drawing/2014/main" id="{9CDC97A1-D0BB-9CCE-B9F5-DA345D073095}"/>
                  </a:ext>
                </a:extLst>
              </p:cNvPr>
              <p:cNvPicPr>
                <a:picLocks noChangeAspect="1"/>
              </p:cNvPicPr>
              <p:nvPr/>
            </p:nvPicPr>
            <p:blipFill>
              <a:blip r:embed="rId3"/>
              <a:stretch>
                <a:fillRect/>
              </a:stretch>
            </p:blipFill>
            <p:spPr>
              <a:xfrm>
                <a:off x="5950600" y="2293841"/>
                <a:ext cx="2155175" cy="1733240"/>
              </a:xfrm>
              <a:prstGeom prst="rect">
                <a:avLst/>
              </a:prstGeom>
            </p:spPr>
          </p:pic>
          <p:pic>
            <p:nvPicPr>
              <p:cNvPr id="5" name="Picture 4">
                <a:extLst>
                  <a:ext uri="{FF2B5EF4-FFF2-40B4-BE49-F238E27FC236}">
                    <a16:creationId xmlns:a16="http://schemas.microsoft.com/office/drawing/2014/main" id="{5540C8CF-BE86-D3EC-28D6-08A988A5C707}"/>
                  </a:ext>
                </a:extLst>
              </p:cNvPr>
              <p:cNvPicPr>
                <a:picLocks noChangeAspect="1"/>
              </p:cNvPicPr>
              <p:nvPr/>
            </p:nvPicPr>
            <p:blipFill>
              <a:blip r:embed="rId4"/>
              <a:stretch>
                <a:fillRect/>
              </a:stretch>
            </p:blipFill>
            <p:spPr>
              <a:xfrm>
                <a:off x="3442894" y="2293840"/>
                <a:ext cx="2138629" cy="1733241"/>
              </a:xfrm>
              <a:prstGeom prst="rect">
                <a:avLst/>
              </a:prstGeom>
            </p:spPr>
          </p:pic>
          <p:pic>
            <p:nvPicPr>
              <p:cNvPr id="7" name="Picture 6">
                <a:extLst>
                  <a:ext uri="{FF2B5EF4-FFF2-40B4-BE49-F238E27FC236}">
                    <a16:creationId xmlns:a16="http://schemas.microsoft.com/office/drawing/2014/main" id="{4C64EA77-1B1D-2F8B-CE56-90FAAC2292DB}"/>
                  </a:ext>
                </a:extLst>
              </p:cNvPr>
              <p:cNvPicPr>
                <a:picLocks noChangeAspect="1"/>
              </p:cNvPicPr>
              <p:nvPr/>
            </p:nvPicPr>
            <p:blipFill>
              <a:blip r:embed="rId5"/>
              <a:stretch>
                <a:fillRect/>
              </a:stretch>
            </p:blipFill>
            <p:spPr>
              <a:xfrm>
                <a:off x="934624" y="2297519"/>
                <a:ext cx="2139194" cy="1729562"/>
              </a:xfrm>
              <a:prstGeom prst="rect">
                <a:avLst/>
              </a:prstGeom>
            </p:spPr>
          </p:pic>
        </p:grpSp>
        <p:sp>
          <p:nvSpPr>
            <p:cNvPr id="10" name="Arrow: Circular 9">
              <a:extLst>
                <a:ext uri="{FF2B5EF4-FFF2-40B4-BE49-F238E27FC236}">
                  <a16:creationId xmlns:a16="http://schemas.microsoft.com/office/drawing/2014/main" id="{4433325D-3E4D-5FB8-C46E-82E178F17E1E}"/>
                </a:ext>
              </a:extLst>
            </p:cNvPr>
            <p:cNvSpPr/>
            <p:nvPr/>
          </p:nvSpPr>
          <p:spPr>
            <a:xfrm>
              <a:off x="3928626" y="1819338"/>
              <a:ext cx="2751232" cy="1978167"/>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a:p>
          </p:txBody>
        </p:sp>
        <p:sp>
          <p:nvSpPr>
            <p:cNvPr id="11" name="Arrow: Circular 10">
              <a:extLst>
                <a:ext uri="{FF2B5EF4-FFF2-40B4-BE49-F238E27FC236}">
                  <a16:creationId xmlns:a16="http://schemas.microsoft.com/office/drawing/2014/main" id="{470DE334-B03E-5692-B048-1E0541C856D9}"/>
                </a:ext>
              </a:extLst>
            </p:cNvPr>
            <p:cNvSpPr/>
            <p:nvPr/>
          </p:nvSpPr>
          <p:spPr>
            <a:xfrm flipV="1">
              <a:off x="1472578" y="2494841"/>
              <a:ext cx="2751232" cy="2016059"/>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ectangle 11">
              <a:extLst>
                <a:ext uri="{FF2B5EF4-FFF2-40B4-BE49-F238E27FC236}">
                  <a16:creationId xmlns:a16="http://schemas.microsoft.com/office/drawing/2014/main" id="{A9E21378-596C-CC24-F5D4-267517EE95F3}"/>
                </a:ext>
              </a:extLst>
            </p:cNvPr>
            <p:cNvSpPr/>
            <p:nvPr/>
          </p:nvSpPr>
          <p:spPr>
            <a:xfrm>
              <a:off x="2266618" y="3950881"/>
              <a:ext cx="1163151" cy="393448"/>
            </a:xfrm>
            <a:prstGeom prst="rect">
              <a:avLst/>
            </a:prstGeom>
            <a:noFill/>
          </p:spPr>
          <p:txBody>
            <a:bodyPr wrap="none" lIns="91440" tIns="45720" rIns="91440" bIns="45720">
              <a:prstTxWarp prst="textArchDown">
                <a:avLst>
                  <a:gd name="adj" fmla="val 20843681"/>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COMPILATION</a:t>
              </a:r>
            </a:p>
          </p:txBody>
        </p:sp>
        <p:sp>
          <p:nvSpPr>
            <p:cNvPr id="13" name="Rectangle 12">
              <a:extLst>
                <a:ext uri="{FF2B5EF4-FFF2-40B4-BE49-F238E27FC236}">
                  <a16:creationId xmlns:a16="http://schemas.microsoft.com/office/drawing/2014/main" id="{BFBFF71F-FC93-BF6F-4ED0-833BDD2C3AF8}"/>
                </a:ext>
              </a:extLst>
            </p:cNvPr>
            <p:cNvSpPr/>
            <p:nvPr/>
          </p:nvSpPr>
          <p:spPr>
            <a:xfrm>
              <a:off x="4722666" y="1767828"/>
              <a:ext cx="1163151" cy="393448"/>
            </a:xfrm>
            <a:prstGeom prst="rect">
              <a:avLst/>
            </a:prstGeom>
            <a:noFill/>
          </p:spPr>
          <p:txBody>
            <a:bodyPr wrap="none" lIns="91440" tIns="45720" rIns="91440" bIns="45720">
              <a:prstTxWarp prst="textArchUp">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ASSEMBLE</a:t>
              </a:r>
            </a:p>
          </p:txBody>
        </p:sp>
      </p:grpSp>
      <p:sp>
        <p:nvSpPr>
          <p:cNvPr id="15" name="Arrow: Bent 14">
            <a:extLst>
              <a:ext uri="{FF2B5EF4-FFF2-40B4-BE49-F238E27FC236}">
                <a16:creationId xmlns:a16="http://schemas.microsoft.com/office/drawing/2014/main" id="{48BFC791-2CD1-8EC5-1E30-86ECCB37EA0F}"/>
              </a:ext>
            </a:extLst>
          </p:cNvPr>
          <p:cNvSpPr/>
          <p:nvPr/>
        </p:nvSpPr>
        <p:spPr>
          <a:xfrm flipH="1" flipV="1">
            <a:off x="6691595" y="3760773"/>
            <a:ext cx="1019776" cy="667863"/>
          </a:xfrm>
          <a:prstGeom prst="bentArrow">
            <a:avLst>
              <a:gd name="adj1" fmla="val 19946"/>
              <a:gd name="adj2" fmla="val 20605"/>
              <a:gd name="adj3" fmla="val 46835"/>
              <a:gd name="adj4" fmla="val 11967"/>
            </a:avLst>
          </a:prstGeom>
          <a:solidFill>
            <a:srgbClr val="B3DFFF"/>
          </a:solidFill>
          <a:ln>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6" name="Google Shape;2622;p53">
            <a:extLst>
              <a:ext uri="{FF2B5EF4-FFF2-40B4-BE49-F238E27FC236}">
                <a16:creationId xmlns:a16="http://schemas.microsoft.com/office/drawing/2014/main" id="{F1A373BE-C161-7905-C709-A7AA91475E0B}"/>
              </a:ext>
            </a:extLst>
          </p:cNvPr>
          <p:cNvGrpSpPr/>
          <p:nvPr/>
        </p:nvGrpSpPr>
        <p:grpSpPr>
          <a:xfrm>
            <a:off x="5897554" y="3805075"/>
            <a:ext cx="668553" cy="846587"/>
            <a:chOff x="2293063" y="2245000"/>
            <a:chExt cx="699125" cy="885300"/>
          </a:xfrm>
        </p:grpSpPr>
        <p:sp>
          <p:nvSpPr>
            <p:cNvPr id="17" name="Google Shape;2623;p53">
              <a:extLst>
                <a:ext uri="{FF2B5EF4-FFF2-40B4-BE49-F238E27FC236}">
                  <a16:creationId xmlns:a16="http://schemas.microsoft.com/office/drawing/2014/main" id="{77760A4D-92A2-343F-39FA-1A92C2D143E7}"/>
                </a:ext>
              </a:extLst>
            </p:cNvPr>
            <p:cNvSpPr/>
            <p:nvPr/>
          </p:nvSpPr>
          <p:spPr>
            <a:xfrm>
              <a:off x="2293063" y="2245000"/>
              <a:ext cx="699125" cy="885300"/>
            </a:xfrm>
            <a:custGeom>
              <a:avLst/>
              <a:gdLst/>
              <a:ahLst/>
              <a:cxnLst/>
              <a:rect l="l" t="t" r="r" b="b"/>
              <a:pathLst>
                <a:path w="27965" h="35412" extrusionOk="0">
                  <a:moveTo>
                    <a:pt x="1" y="0"/>
                  </a:moveTo>
                  <a:lnTo>
                    <a:pt x="1" y="35411"/>
                  </a:lnTo>
                  <a:lnTo>
                    <a:pt x="27965" y="3541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4;p53">
              <a:extLst>
                <a:ext uri="{FF2B5EF4-FFF2-40B4-BE49-F238E27FC236}">
                  <a16:creationId xmlns:a16="http://schemas.microsoft.com/office/drawing/2014/main" id="{9F065254-F545-A5F7-429C-B187A7190E27}"/>
                </a:ext>
              </a:extLst>
            </p:cNvPr>
            <p:cNvSpPr/>
            <p:nvPr/>
          </p:nvSpPr>
          <p:spPr>
            <a:xfrm>
              <a:off x="2843988" y="2245000"/>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5;p53">
              <a:extLst>
                <a:ext uri="{FF2B5EF4-FFF2-40B4-BE49-F238E27FC236}">
                  <a16:creationId xmlns:a16="http://schemas.microsoft.com/office/drawing/2014/main" id="{7EC0D761-BD29-53CD-0FBE-6AB18A5C2FAC}"/>
                </a:ext>
              </a:extLst>
            </p:cNvPr>
            <p:cNvSpPr/>
            <p:nvPr/>
          </p:nvSpPr>
          <p:spPr>
            <a:xfrm>
              <a:off x="2418463" y="24600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6;p53">
              <a:extLst>
                <a:ext uri="{FF2B5EF4-FFF2-40B4-BE49-F238E27FC236}">
                  <a16:creationId xmlns:a16="http://schemas.microsoft.com/office/drawing/2014/main" id="{DDEA36D6-C05E-B30F-E7FE-5FD706D825A8}"/>
                </a:ext>
              </a:extLst>
            </p:cNvPr>
            <p:cNvSpPr/>
            <p:nvPr/>
          </p:nvSpPr>
          <p:spPr>
            <a:xfrm>
              <a:off x="2418463" y="25162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7;p53">
              <a:extLst>
                <a:ext uri="{FF2B5EF4-FFF2-40B4-BE49-F238E27FC236}">
                  <a16:creationId xmlns:a16="http://schemas.microsoft.com/office/drawing/2014/main" id="{A9EE8344-D3EE-D9CE-A8FF-FC517668ABD9}"/>
                </a:ext>
              </a:extLst>
            </p:cNvPr>
            <p:cNvSpPr/>
            <p:nvPr/>
          </p:nvSpPr>
          <p:spPr>
            <a:xfrm>
              <a:off x="2418463" y="257175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28;p53">
              <a:extLst>
                <a:ext uri="{FF2B5EF4-FFF2-40B4-BE49-F238E27FC236}">
                  <a16:creationId xmlns:a16="http://schemas.microsoft.com/office/drawing/2014/main" id="{D9FADFF0-4B5F-5100-3039-4D924F82296E}"/>
                </a:ext>
              </a:extLst>
            </p:cNvPr>
            <p:cNvSpPr/>
            <p:nvPr/>
          </p:nvSpPr>
          <p:spPr>
            <a:xfrm>
              <a:off x="2418463" y="26279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9;p53">
              <a:extLst>
                <a:ext uri="{FF2B5EF4-FFF2-40B4-BE49-F238E27FC236}">
                  <a16:creationId xmlns:a16="http://schemas.microsoft.com/office/drawing/2014/main" id="{B9000CBB-8535-9A9A-DEA6-2ED04AD82129}"/>
                </a:ext>
              </a:extLst>
            </p:cNvPr>
            <p:cNvSpPr/>
            <p:nvPr/>
          </p:nvSpPr>
          <p:spPr>
            <a:xfrm>
              <a:off x="2418463" y="26842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0;p53">
              <a:extLst>
                <a:ext uri="{FF2B5EF4-FFF2-40B4-BE49-F238E27FC236}">
                  <a16:creationId xmlns:a16="http://schemas.microsoft.com/office/drawing/2014/main" id="{4BFB5A5B-8D9B-0EA8-BE34-F04A272467B3}"/>
                </a:ext>
              </a:extLst>
            </p:cNvPr>
            <p:cNvSpPr/>
            <p:nvPr/>
          </p:nvSpPr>
          <p:spPr>
            <a:xfrm>
              <a:off x="2418463" y="27404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1;p53">
              <a:extLst>
                <a:ext uri="{FF2B5EF4-FFF2-40B4-BE49-F238E27FC236}">
                  <a16:creationId xmlns:a16="http://schemas.microsoft.com/office/drawing/2014/main" id="{36367075-3D67-875C-4261-0BABD39FCD5E}"/>
                </a:ext>
              </a:extLst>
            </p:cNvPr>
            <p:cNvSpPr/>
            <p:nvPr/>
          </p:nvSpPr>
          <p:spPr>
            <a:xfrm>
              <a:off x="2418463" y="27966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32;p53">
              <a:extLst>
                <a:ext uri="{FF2B5EF4-FFF2-40B4-BE49-F238E27FC236}">
                  <a16:creationId xmlns:a16="http://schemas.microsoft.com/office/drawing/2014/main" id="{9176975B-DEBD-FE81-17D0-F172C7D8A43C}"/>
                </a:ext>
              </a:extLst>
            </p:cNvPr>
            <p:cNvSpPr/>
            <p:nvPr/>
          </p:nvSpPr>
          <p:spPr>
            <a:xfrm>
              <a:off x="2418463" y="285290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33;p53">
              <a:extLst>
                <a:ext uri="{FF2B5EF4-FFF2-40B4-BE49-F238E27FC236}">
                  <a16:creationId xmlns:a16="http://schemas.microsoft.com/office/drawing/2014/main" id="{17393B7C-EC1B-2F5B-C689-7341E5A49A7D}"/>
                </a:ext>
              </a:extLst>
            </p:cNvPr>
            <p:cNvSpPr/>
            <p:nvPr/>
          </p:nvSpPr>
          <p:spPr>
            <a:xfrm>
              <a:off x="2418463" y="29091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34;p53">
              <a:extLst>
                <a:ext uri="{FF2B5EF4-FFF2-40B4-BE49-F238E27FC236}">
                  <a16:creationId xmlns:a16="http://schemas.microsoft.com/office/drawing/2014/main" id="{E579441B-0B5E-EBA2-C9EE-2A719B4EC3C5}"/>
                </a:ext>
              </a:extLst>
            </p:cNvPr>
            <p:cNvSpPr/>
            <p:nvPr/>
          </p:nvSpPr>
          <p:spPr>
            <a:xfrm>
              <a:off x="2418463" y="29646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5;p53">
              <a:extLst>
                <a:ext uri="{FF2B5EF4-FFF2-40B4-BE49-F238E27FC236}">
                  <a16:creationId xmlns:a16="http://schemas.microsoft.com/office/drawing/2014/main" id="{3BE99718-54E0-7951-AB22-B604BD019108}"/>
                </a:ext>
              </a:extLst>
            </p:cNvPr>
            <p:cNvSpPr/>
            <p:nvPr/>
          </p:nvSpPr>
          <p:spPr>
            <a:xfrm>
              <a:off x="2418463" y="30208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Box 44">
            <a:extLst>
              <a:ext uri="{FF2B5EF4-FFF2-40B4-BE49-F238E27FC236}">
                <a16:creationId xmlns:a16="http://schemas.microsoft.com/office/drawing/2014/main" id="{20054FF2-1758-4A75-F4D3-2316C0AF2617}"/>
              </a:ext>
            </a:extLst>
          </p:cNvPr>
          <p:cNvSpPr txBox="1"/>
          <p:nvPr/>
        </p:nvSpPr>
        <p:spPr>
          <a:xfrm>
            <a:off x="4021683" y="4664810"/>
            <a:ext cx="4572000" cy="307777"/>
          </a:xfrm>
          <a:prstGeom prst="rect">
            <a:avLst/>
          </a:prstGeom>
          <a:noFill/>
        </p:spPr>
        <p:txBody>
          <a:bodyPr wrap="square">
            <a:spAutoFit/>
          </a:bodyPr>
          <a:lstStyle/>
          <a:p>
            <a:pPr algn="ctr"/>
            <a:r>
              <a:rPr lang="en-US" sz="1400" b="1" cap="none" spc="0" dirty="0">
                <a:ln w="0"/>
                <a:solidFill>
                  <a:srgbClr val="0B37BA"/>
                </a:solidFill>
                <a:effectLst/>
                <a:latin typeface="Source Sans Pro" panose="020B0503030403020204" pitchFamily="34" charset="0"/>
                <a:ea typeface="Source Sans Pro" panose="020B0503030403020204" pitchFamily="34" charset="0"/>
              </a:rPr>
              <a:t>EXECUTABLE ELF FILE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6" name="Google Shape;1856;p41"/>
          <p:cNvGrpSpPr/>
          <p:nvPr/>
        </p:nvGrpSpPr>
        <p:grpSpPr>
          <a:xfrm>
            <a:off x="1311791" y="1501296"/>
            <a:ext cx="6520418" cy="2941009"/>
            <a:chOff x="-597150" y="1354950"/>
            <a:chExt cx="6707825" cy="3220500"/>
          </a:xfrm>
        </p:grpSpPr>
        <p:sp>
          <p:nvSpPr>
            <p:cNvPr id="1857" name="Google Shape;1857;p41"/>
            <p:cNvSpPr/>
            <p:nvPr/>
          </p:nvSpPr>
          <p:spPr>
            <a:xfrm>
              <a:off x="-597025" y="1354950"/>
              <a:ext cx="6707700" cy="3220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41"/>
            <p:cNvGrpSpPr/>
            <p:nvPr/>
          </p:nvGrpSpPr>
          <p:grpSpPr>
            <a:xfrm>
              <a:off x="-597150" y="1354950"/>
              <a:ext cx="6707621" cy="270554"/>
              <a:chOff x="-301298" y="1147729"/>
              <a:chExt cx="6707621" cy="270554"/>
            </a:xfrm>
          </p:grpSpPr>
          <p:sp>
            <p:nvSpPr>
              <p:cNvPr id="1859" name="Google Shape;1859;p41"/>
              <p:cNvSpPr/>
              <p:nvPr/>
            </p:nvSpPr>
            <p:spPr>
              <a:xfrm>
                <a:off x="-301298" y="1147729"/>
                <a:ext cx="6707621"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0" name="Google Shape;1860;p41"/>
              <p:cNvGrpSpPr/>
              <p:nvPr/>
            </p:nvGrpSpPr>
            <p:grpSpPr>
              <a:xfrm>
                <a:off x="6202848" y="1213287"/>
                <a:ext cx="139356" cy="139356"/>
                <a:chOff x="3300229" y="786025"/>
                <a:chExt cx="116275" cy="116275"/>
              </a:xfrm>
            </p:grpSpPr>
            <p:sp>
              <p:nvSpPr>
                <p:cNvPr id="1861" name="Google Shape;1861;p4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1987;p44">
            <a:extLst>
              <a:ext uri="{FF2B5EF4-FFF2-40B4-BE49-F238E27FC236}">
                <a16:creationId xmlns:a16="http://schemas.microsoft.com/office/drawing/2014/main" id="{70112DD0-5B52-5600-0718-1E2DB3154E4E}"/>
              </a:ext>
            </a:extLst>
          </p:cNvPr>
          <p:cNvSpPr txBox="1">
            <a:spLocks/>
          </p:cNvSpPr>
          <p:nvPr/>
        </p:nvSpPr>
        <p:spPr>
          <a:xfrm>
            <a:off x="1217883" y="414814"/>
            <a:ext cx="5878241"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8500"/>
              <a:buFont typeface="Space Grotesk"/>
              <a:buNone/>
              <a:defRPr sz="8500" b="1" i="0" u="none" strike="noStrike" cap="none">
                <a:solidFill>
                  <a:schemeClr val="dk1"/>
                </a:solidFill>
                <a:latin typeface="Space Grotesk"/>
                <a:ea typeface="Space Grotesk"/>
                <a:cs typeface="Space Grotesk"/>
                <a:sym typeface="Space Grotesk"/>
              </a:defRPr>
            </a:lvl1pPr>
            <a:lvl2pPr marR="0" lvl="1"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algn="l"/>
            <a:r>
              <a:rPr lang="en-GB" sz="4400" dirty="0"/>
              <a:t>ELF FILES OVERVIEW</a:t>
            </a:r>
          </a:p>
        </p:txBody>
      </p:sp>
      <p:sp>
        <p:nvSpPr>
          <p:cNvPr id="6" name="TextBox 5">
            <a:extLst>
              <a:ext uri="{FF2B5EF4-FFF2-40B4-BE49-F238E27FC236}">
                <a16:creationId xmlns:a16="http://schemas.microsoft.com/office/drawing/2014/main" id="{D9DB8A4F-FCA4-757A-88DC-4C499228E621}"/>
              </a:ext>
            </a:extLst>
          </p:cNvPr>
          <p:cNvSpPr txBox="1"/>
          <p:nvPr/>
        </p:nvSpPr>
        <p:spPr>
          <a:xfrm>
            <a:off x="1442410" y="1825050"/>
            <a:ext cx="6322926"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 Executable Linking Format.</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It contains information identifying:</a:t>
            </a:r>
          </a:p>
          <a:p>
            <a:pPr>
              <a:buClr>
                <a:srgbClr val="0B37BA"/>
              </a:buClr>
            </a:pPr>
            <a:r>
              <a:rPr lang="en-GB" sz="1800" dirty="0">
                <a:solidFill>
                  <a:srgbClr val="0B37BA"/>
                </a:solidFill>
                <a:latin typeface="Source Sans Pro" panose="020B0503030403020204" pitchFamily="34" charset="0"/>
                <a:ea typeface="Source Sans Pro" panose="020B0503030403020204" pitchFamily="34" charset="0"/>
              </a:rPr>
              <a:t>	OS, endianness, etc</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provide the information needed for execution by the OS</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can be broken up into three components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ELF Header</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Sections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Segments</a:t>
            </a:r>
            <a:endParaRPr lang="en-GB" dirty="0">
              <a:solidFill>
                <a:srgbClr val="0B37BA"/>
              </a:solidFill>
              <a:latin typeface="Source Sans Pro" panose="020B0503030403020204" pitchFamily="34" charset="0"/>
              <a:ea typeface="Source Sans Pro" panose="020B0503030403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grpSp>
        <p:nvGrpSpPr>
          <p:cNvPr id="2369" name="Google Shape;2369;p49"/>
          <p:cNvGrpSpPr/>
          <p:nvPr/>
        </p:nvGrpSpPr>
        <p:grpSpPr>
          <a:xfrm>
            <a:off x="233997" y="4279824"/>
            <a:ext cx="291050" cy="657525"/>
            <a:chOff x="7875018" y="1882075"/>
            <a:chExt cx="291050" cy="657525"/>
          </a:xfrm>
        </p:grpSpPr>
        <p:sp>
          <p:nvSpPr>
            <p:cNvPr id="2370" name="Google Shape;2370;p49"/>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9"/>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49"/>
          <p:cNvGrpSpPr/>
          <p:nvPr/>
        </p:nvGrpSpPr>
        <p:grpSpPr>
          <a:xfrm>
            <a:off x="8002933" y="728346"/>
            <a:ext cx="554700" cy="554700"/>
            <a:chOff x="8002933" y="728346"/>
            <a:chExt cx="554700" cy="554700"/>
          </a:xfrm>
        </p:grpSpPr>
        <p:grpSp>
          <p:nvGrpSpPr>
            <p:cNvPr id="2373" name="Google Shape;2373;p49"/>
            <p:cNvGrpSpPr/>
            <p:nvPr/>
          </p:nvGrpSpPr>
          <p:grpSpPr>
            <a:xfrm>
              <a:off x="8002933" y="728346"/>
              <a:ext cx="554700" cy="554700"/>
              <a:chOff x="-388475" y="881425"/>
              <a:chExt cx="554700" cy="554700"/>
            </a:xfrm>
          </p:grpSpPr>
          <p:sp>
            <p:nvSpPr>
              <p:cNvPr id="2374" name="Google Shape;2374;p4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49"/>
            <p:cNvGrpSpPr/>
            <p:nvPr/>
          </p:nvGrpSpPr>
          <p:grpSpPr>
            <a:xfrm>
              <a:off x="8102431" y="884995"/>
              <a:ext cx="280923" cy="315449"/>
              <a:chOff x="6276025" y="3812400"/>
              <a:chExt cx="416800" cy="468025"/>
            </a:xfrm>
          </p:grpSpPr>
          <p:sp>
            <p:nvSpPr>
              <p:cNvPr id="2377" name="Google Shape;2377;p49"/>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49"/>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9" name="Google Shape;2379;p49"/>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0" name="Google Shape;2380;p49"/>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399" name="Google Shape;2399;p49"/>
          <p:cNvSpPr txBox="1">
            <a:spLocks noGrp="1"/>
          </p:cNvSpPr>
          <p:nvPr>
            <p:ph type="title"/>
          </p:nvPr>
        </p:nvSpPr>
        <p:spPr>
          <a:xfrm>
            <a:off x="125937" y="357773"/>
            <a:ext cx="7287304"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REVERSE ENGINEERING WITH GHIDRA</a:t>
            </a:r>
            <a:endParaRPr dirty="0">
              <a:solidFill>
                <a:schemeClr val="dk1"/>
              </a:solidFill>
            </a:endParaRPr>
          </a:p>
        </p:txBody>
      </p:sp>
      <p:sp>
        <p:nvSpPr>
          <p:cNvPr id="38" name="TextBox 37">
            <a:extLst>
              <a:ext uri="{FF2B5EF4-FFF2-40B4-BE49-F238E27FC236}">
                <a16:creationId xmlns:a16="http://schemas.microsoft.com/office/drawing/2014/main" id="{FDFFEE7F-AE74-FE04-BB5B-6F4480478DCB}"/>
              </a:ext>
            </a:extLst>
          </p:cNvPr>
          <p:cNvSpPr txBox="1"/>
          <p:nvPr/>
        </p:nvSpPr>
        <p:spPr>
          <a:xfrm>
            <a:off x="845574" y="1485900"/>
            <a:ext cx="7712059" cy="738664"/>
          </a:xfrm>
          <a:prstGeom prst="rect">
            <a:avLst/>
          </a:prstGeom>
          <a:noFill/>
        </p:spPr>
        <p:txBody>
          <a:bodyPr wrap="square" rtlCol="0">
            <a:spAutoFit/>
          </a:bodyPr>
          <a:lstStyle/>
          <a:p>
            <a:pPr marL="285750" indent="-285750">
              <a:buClr>
                <a:srgbClr val="0B37BA"/>
              </a:buClr>
              <a:buFont typeface="Wingdings" panose="05000000000000000000" pitchFamily="2" charset="2"/>
              <a:buChar char="v"/>
            </a:pPr>
            <a:r>
              <a:rPr lang="en-GB" dirty="0">
                <a:solidFill>
                  <a:srgbClr val="0B37BA"/>
                </a:solidFill>
                <a:latin typeface="Source Sans Pro" panose="020B0503030403020204" pitchFamily="34" charset="0"/>
                <a:ea typeface="Source Sans Pro" panose="020B0503030403020204" pitchFamily="34" charset="0"/>
              </a:rPr>
              <a:t>For this project, I am reverse engineering PicoCTF 2022 #bbbbloat.</a:t>
            </a:r>
          </a:p>
          <a:p>
            <a:pPr marL="285750" indent="-285750">
              <a:buClr>
                <a:srgbClr val="0B37BA"/>
              </a:buClr>
              <a:buFont typeface="Wingdings" panose="05000000000000000000" pitchFamily="2" charset="2"/>
              <a:buChar char="v"/>
            </a:pPr>
            <a:r>
              <a:rPr lang="en-GB" dirty="0">
                <a:solidFill>
                  <a:srgbClr val="0B37BA"/>
                </a:solidFill>
                <a:latin typeface="Source Sans Pro" panose="020B0503030403020204" pitchFamily="34" charset="0"/>
                <a:ea typeface="Source Sans Pro" panose="020B0503030403020204" pitchFamily="34" charset="0"/>
              </a:rPr>
              <a:t>So first just download from PicoCTF and check the file type and gather as much information as possible</a:t>
            </a:r>
          </a:p>
        </p:txBody>
      </p:sp>
      <p:pic>
        <p:nvPicPr>
          <p:cNvPr id="40" name="Picture 39">
            <a:extLst>
              <a:ext uri="{FF2B5EF4-FFF2-40B4-BE49-F238E27FC236}">
                <a16:creationId xmlns:a16="http://schemas.microsoft.com/office/drawing/2014/main" id="{861AC59C-3170-B95F-9F4D-E980EC10F991}"/>
              </a:ext>
            </a:extLst>
          </p:cNvPr>
          <p:cNvPicPr>
            <a:picLocks noChangeAspect="1"/>
          </p:cNvPicPr>
          <p:nvPr/>
        </p:nvPicPr>
        <p:blipFill>
          <a:blip r:embed="rId3"/>
          <a:stretch>
            <a:fillRect/>
          </a:stretch>
        </p:blipFill>
        <p:spPr>
          <a:xfrm>
            <a:off x="2253264" y="2174115"/>
            <a:ext cx="6021964" cy="2611612"/>
          </a:xfrm>
          <a:prstGeom prst="rect">
            <a:avLst/>
          </a:prstGeom>
        </p:spPr>
      </p:pic>
      <p:sp>
        <p:nvSpPr>
          <p:cNvPr id="41" name="TextBox 40">
            <a:extLst>
              <a:ext uri="{FF2B5EF4-FFF2-40B4-BE49-F238E27FC236}">
                <a16:creationId xmlns:a16="http://schemas.microsoft.com/office/drawing/2014/main" id="{4C179AB3-FC9D-BAD5-CBDA-11A0AEF410CB}"/>
              </a:ext>
            </a:extLst>
          </p:cNvPr>
          <p:cNvSpPr txBox="1"/>
          <p:nvPr/>
        </p:nvSpPr>
        <p:spPr>
          <a:xfrm>
            <a:off x="760645" y="1118756"/>
            <a:ext cx="3706579"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1. INFORMATION GATHERING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rgbClr val="0B37BA"/>
                  </a:solidFill>
                  <a:latin typeface="Source Sans Pro" panose="020B0503030403020204" pitchFamily="34" charset="0"/>
                  <a:ea typeface="Source Sans Pro" panose="020B0503030403020204" pitchFamily="34" charset="0"/>
                </a:rPr>
                <a:t>Panel : 1</a:t>
              </a:r>
              <a:endParaRPr b="1" dirty="0">
                <a:solidFill>
                  <a:srgbClr val="0B37BA"/>
                </a:solidFill>
                <a:latin typeface="Source Sans Pro" panose="020B0503030403020204" pitchFamily="34" charset="0"/>
                <a:ea typeface="Source Sans Pro" panose="020B0503030403020204" pitchFamily="34" charset="0"/>
              </a:endParaRPr>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9" name="Picture 8">
            <a:extLst>
              <a:ext uri="{FF2B5EF4-FFF2-40B4-BE49-F238E27FC236}">
                <a16:creationId xmlns:a16="http://schemas.microsoft.com/office/drawing/2014/main" id="{7EF7D399-973B-7846-0E76-4E6E9BDE827C}"/>
              </a:ext>
            </a:extLst>
          </p:cNvPr>
          <p:cNvPicPr>
            <a:picLocks/>
          </p:cNvPicPr>
          <p:nvPr/>
        </p:nvPicPr>
        <p:blipFill rotWithShape="1">
          <a:blip r:embed="rId3"/>
          <a:srcRect l="884"/>
          <a:stretch/>
        </p:blipFill>
        <p:spPr>
          <a:xfrm>
            <a:off x="817964" y="1660109"/>
            <a:ext cx="6532161" cy="31212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rgbClr val="0B37BA"/>
                  </a:solidFill>
                  <a:latin typeface="Source Sans Pro" panose="020B0503030403020204" pitchFamily="34" charset="0"/>
                  <a:ea typeface="Source Sans Pro" panose="020B0503030403020204" pitchFamily="34" charset="0"/>
                </a:rPr>
                <a:t>Panel : 2</a:t>
              </a:r>
              <a:endParaRPr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9" name="Picture 8">
            <a:extLst>
              <a:ext uri="{FF2B5EF4-FFF2-40B4-BE49-F238E27FC236}">
                <a16:creationId xmlns:a16="http://schemas.microsoft.com/office/drawing/2014/main" id="{7EF7D399-973B-7846-0E76-4E6E9BDE827C}"/>
              </a:ext>
            </a:extLst>
          </p:cNvPr>
          <p:cNvPicPr>
            <a:picLocks/>
          </p:cNvPicPr>
          <p:nvPr/>
        </p:nvPicPr>
        <p:blipFill rotWithShape="1">
          <a:blip r:embed="rId3"/>
          <a:srcRect l="602" t="447" b="-109"/>
          <a:stretch/>
        </p:blipFill>
        <p:spPr>
          <a:xfrm>
            <a:off x="819150" y="1683070"/>
            <a:ext cx="6530975" cy="3073080"/>
          </a:xfrm>
          <a:prstGeom prst="rect">
            <a:avLst/>
          </a:prstGeom>
        </p:spPr>
      </p:pic>
    </p:spTree>
    <p:extLst>
      <p:ext uri="{BB962C8B-B14F-4D97-AF65-F5344CB8AC3E}">
        <p14:creationId xmlns:p14="http://schemas.microsoft.com/office/powerpoint/2010/main" val="352607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r>
                <a:rPr lang="en-GB" b="1" dirty="0">
                  <a:solidFill>
                    <a:srgbClr val="0B37BA"/>
                  </a:solidFill>
                  <a:latin typeface="Source Sans Pro" panose="020B0503030403020204" pitchFamily="34" charset="0"/>
                  <a:ea typeface="Source Sans Pro" panose="020B0503030403020204" pitchFamily="34" charset="0"/>
                </a:rPr>
                <a:t>Panel : 3</a:t>
              </a:r>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9" name="Picture 8">
            <a:extLst>
              <a:ext uri="{FF2B5EF4-FFF2-40B4-BE49-F238E27FC236}">
                <a16:creationId xmlns:a16="http://schemas.microsoft.com/office/drawing/2014/main" id="{7EF7D399-973B-7846-0E76-4E6E9BDE827C}"/>
              </a:ext>
            </a:extLst>
          </p:cNvPr>
          <p:cNvPicPr>
            <a:picLocks/>
          </p:cNvPicPr>
          <p:nvPr/>
        </p:nvPicPr>
        <p:blipFill rotWithShape="1">
          <a:blip r:embed="rId3"/>
          <a:srcRect l="1030" t="649" r="-429" b="-6751"/>
          <a:stretch/>
        </p:blipFill>
        <p:spPr>
          <a:xfrm>
            <a:off x="847725" y="1673805"/>
            <a:ext cx="6492875" cy="3266399"/>
          </a:xfrm>
          <a:prstGeom prst="rect">
            <a:avLst/>
          </a:prstGeom>
        </p:spPr>
      </p:pic>
    </p:spTree>
    <p:extLst>
      <p:ext uri="{BB962C8B-B14F-4D97-AF65-F5344CB8AC3E}">
        <p14:creationId xmlns:p14="http://schemas.microsoft.com/office/powerpoint/2010/main" val="291915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r>
                <a:rPr lang="en-GB" b="1" dirty="0">
                  <a:solidFill>
                    <a:srgbClr val="0B37BA"/>
                  </a:solidFill>
                  <a:latin typeface="Source Sans Pro" panose="020B0503030403020204" pitchFamily="34" charset="0"/>
                  <a:ea typeface="Source Sans Pro" panose="020B0503030403020204" pitchFamily="34" charset="0"/>
                </a:rPr>
                <a:t>Panel : 4</a:t>
              </a:r>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9" name="Picture 8">
            <a:extLst>
              <a:ext uri="{FF2B5EF4-FFF2-40B4-BE49-F238E27FC236}">
                <a16:creationId xmlns:a16="http://schemas.microsoft.com/office/drawing/2014/main" id="{7EF7D399-973B-7846-0E76-4E6E9BDE827C}"/>
              </a:ext>
            </a:extLst>
          </p:cNvPr>
          <p:cNvPicPr>
            <a:picLocks/>
          </p:cNvPicPr>
          <p:nvPr/>
        </p:nvPicPr>
        <p:blipFill rotWithShape="1">
          <a:blip r:embed="rId3"/>
          <a:srcRect l="893" t="-2195" b="-9359"/>
          <a:stretch/>
        </p:blipFill>
        <p:spPr>
          <a:xfrm>
            <a:off x="800448" y="1587279"/>
            <a:ext cx="6533802" cy="3214626"/>
          </a:xfrm>
          <a:prstGeom prst="rect">
            <a:avLst/>
          </a:prstGeom>
        </p:spPr>
      </p:pic>
    </p:spTree>
    <p:extLst>
      <p:ext uri="{BB962C8B-B14F-4D97-AF65-F5344CB8AC3E}">
        <p14:creationId xmlns:p14="http://schemas.microsoft.com/office/powerpoint/2010/main" val="3581376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8052544" y="4172639"/>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8046643" y="1430453"/>
            <a:ext cx="775472" cy="2579431"/>
            <a:chOff x="8046643" y="1430453"/>
            <a:chExt cx="775472" cy="2579431"/>
          </a:xfrm>
        </p:grpSpPr>
        <p:grpSp>
          <p:nvGrpSpPr>
            <p:cNvPr id="2414" name="Google Shape;2414;p50"/>
            <p:cNvGrpSpPr/>
            <p:nvPr/>
          </p:nvGrpSpPr>
          <p:grpSpPr>
            <a:xfrm>
              <a:off x="8046643" y="1430453"/>
              <a:ext cx="708812" cy="2579431"/>
              <a:chOff x="8227478" y="1621770"/>
              <a:chExt cx="688769" cy="2506491"/>
            </a:xfrm>
          </p:grpSpPr>
          <p:sp>
            <p:nvSpPr>
              <p:cNvPr id="2415" name="Google Shape;2415;p50"/>
              <p:cNvSpPr/>
              <p:nvPr/>
            </p:nvSpPr>
            <p:spPr>
              <a:xfrm>
                <a:off x="8227478" y="1774161"/>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288964" y="16979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8365147" y="1621770"/>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8" name="Google Shape;2418;p50"/>
            <p:cNvSpPr/>
            <p:nvPr/>
          </p:nvSpPr>
          <p:spPr>
            <a:xfrm>
              <a:off x="8478615" y="164184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766916" y="1327649"/>
            <a:ext cx="6626882" cy="3474256"/>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r>
                <a:rPr lang="en-GB" b="1" dirty="0">
                  <a:solidFill>
                    <a:srgbClr val="0B37BA"/>
                  </a:solidFill>
                  <a:latin typeface="Source Sans Pro" panose="020B0503030403020204" pitchFamily="34" charset="0"/>
                  <a:ea typeface="Source Sans Pro" panose="020B0503030403020204" pitchFamily="34" charset="0"/>
                </a:rPr>
                <a:t>Panel : 5</a:t>
              </a:r>
              <a:endParaRPr lang="en-GB" dirty="0"/>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99;p49">
            <a:extLst>
              <a:ext uri="{FF2B5EF4-FFF2-40B4-BE49-F238E27FC236}">
                <a16:creationId xmlns:a16="http://schemas.microsoft.com/office/drawing/2014/main" id="{7A951E30-4A96-2737-BE6A-2C066300B519}"/>
              </a:ext>
            </a:extLst>
          </p:cNvPr>
          <p:cNvSpPr txBox="1">
            <a:spLocks/>
          </p:cNvSpPr>
          <p:nvPr/>
        </p:nvSpPr>
        <p:spPr>
          <a:xfrm>
            <a:off x="86609" y="298781"/>
            <a:ext cx="7287304"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dirty="0"/>
              <a:t>REVERSE ENGINEERING WITH GHIDRA</a:t>
            </a:r>
          </a:p>
        </p:txBody>
      </p:sp>
      <p:sp>
        <p:nvSpPr>
          <p:cNvPr id="7" name="TextBox 6">
            <a:extLst>
              <a:ext uri="{FF2B5EF4-FFF2-40B4-BE49-F238E27FC236}">
                <a16:creationId xmlns:a16="http://schemas.microsoft.com/office/drawing/2014/main" id="{7FDA36DF-9661-9143-EE58-26E119C91F8F}"/>
              </a:ext>
            </a:extLst>
          </p:cNvPr>
          <p:cNvSpPr txBox="1"/>
          <p:nvPr/>
        </p:nvSpPr>
        <p:spPr>
          <a:xfrm>
            <a:off x="737420" y="934481"/>
            <a:ext cx="2607217" cy="369332"/>
          </a:xfrm>
          <a:prstGeom prst="rect">
            <a:avLst/>
          </a:prstGeom>
          <a:noFill/>
        </p:spPr>
        <p:txBody>
          <a:bodyPr wrap="square">
            <a:spAutoFit/>
          </a:bodyPr>
          <a:lstStyle/>
          <a:p>
            <a:r>
              <a:rPr lang="en-GB" sz="1800" b="1" dirty="0">
                <a:solidFill>
                  <a:schemeClr val="bg2"/>
                </a:solidFill>
                <a:latin typeface="Source Sans Pro" panose="020B0503030403020204" pitchFamily="34" charset="0"/>
                <a:ea typeface="Source Sans Pro" panose="020B0503030403020204" pitchFamily="34" charset="0"/>
              </a:rPr>
              <a:t>2. USE OF GHIDRA </a:t>
            </a:r>
          </a:p>
        </p:txBody>
      </p:sp>
      <p:pic>
        <p:nvPicPr>
          <p:cNvPr id="9" name="Picture 8">
            <a:extLst>
              <a:ext uri="{FF2B5EF4-FFF2-40B4-BE49-F238E27FC236}">
                <a16:creationId xmlns:a16="http://schemas.microsoft.com/office/drawing/2014/main" id="{7EF7D399-973B-7846-0E76-4E6E9BDE827C}"/>
              </a:ext>
            </a:extLst>
          </p:cNvPr>
          <p:cNvPicPr>
            <a:picLocks/>
          </p:cNvPicPr>
          <p:nvPr/>
        </p:nvPicPr>
        <p:blipFill rotWithShape="1">
          <a:blip r:embed="rId3"/>
          <a:srcRect l="660" t="-1546" b="-2357"/>
          <a:stretch/>
        </p:blipFill>
        <p:spPr>
          <a:xfrm>
            <a:off x="845820" y="1626608"/>
            <a:ext cx="6496685" cy="3202871"/>
          </a:xfrm>
          <a:prstGeom prst="rect">
            <a:avLst/>
          </a:prstGeom>
        </p:spPr>
      </p:pic>
    </p:spTree>
    <p:extLst>
      <p:ext uri="{BB962C8B-B14F-4D97-AF65-F5344CB8AC3E}">
        <p14:creationId xmlns:p14="http://schemas.microsoft.com/office/powerpoint/2010/main" val="4020882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pSp>
        <p:nvGrpSpPr>
          <p:cNvPr id="1536" name="Google Shape;1536;p34"/>
          <p:cNvGrpSpPr/>
          <p:nvPr/>
        </p:nvGrpSpPr>
        <p:grpSpPr>
          <a:xfrm>
            <a:off x="736510" y="1573925"/>
            <a:ext cx="3503799" cy="3020635"/>
            <a:chOff x="731797" y="1573925"/>
            <a:chExt cx="3503799" cy="3020635"/>
          </a:xfrm>
        </p:grpSpPr>
        <p:grpSp>
          <p:nvGrpSpPr>
            <p:cNvPr id="1537" name="Google Shape;1537;p34"/>
            <p:cNvGrpSpPr/>
            <p:nvPr/>
          </p:nvGrpSpPr>
          <p:grpSpPr>
            <a:xfrm>
              <a:off x="798572" y="1650125"/>
              <a:ext cx="3437024" cy="2944435"/>
              <a:chOff x="494802" y="1057250"/>
              <a:chExt cx="3437024" cy="2944435"/>
            </a:xfrm>
          </p:grpSpPr>
          <p:sp>
            <p:nvSpPr>
              <p:cNvPr id="1538" name="Google Shape;1538;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34"/>
              <p:cNvGrpSpPr/>
              <p:nvPr/>
            </p:nvGrpSpPr>
            <p:grpSpPr>
              <a:xfrm flipH="1">
                <a:off x="559172" y="1122848"/>
                <a:ext cx="560767" cy="139276"/>
                <a:chOff x="4771000" y="1122848"/>
                <a:chExt cx="560767" cy="139276"/>
              </a:xfrm>
            </p:grpSpPr>
            <p:grpSp>
              <p:nvGrpSpPr>
                <p:cNvPr id="1541" name="Google Shape;1541;p34"/>
                <p:cNvGrpSpPr/>
                <p:nvPr/>
              </p:nvGrpSpPr>
              <p:grpSpPr>
                <a:xfrm>
                  <a:off x="5192567" y="1122848"/>
                  <a:ext cx="139200" cy="139200"/>
                  <a:chOff x="5192567" y="1122848"/>
                  <a:chExt cx="139200" cy="139200"/>
                </a:xfrm>
              </p:grpSpPr>
              <p:sp>
                <p:nvSpPr>
                  <p:cNvPr id="1542" name="Google Shape;1542;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4"/>
                <p:cNvGrpSpPr/>
                <p:nvPr/>
              </p:nvGrpSpPr>
              <p:grpSpPr>
                <a:xfrm>
                  <a:off x="4771000" y="1122849"/>
                  <a:ext cx="139200" cy="139200"/>
                  <a:chOff x="5192500" y="1122925"/>
                  <a:chExt cx="139200" cy="139200"/>
                </a:xfrm>
              </p:grpSpPr>
              <p:sp>
                <p:nvSpPr>
                  <p:cNvPr id="1546" name="Google Shape;1546;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4"/>
                <p:cNvGrpSpPr/>
                <p:nvPr/>
              </p:nvGrpSpPr>
              <p:grpSpPr>
                <a:xfrm>
                  <a:off x="4981783" y="1122924"/>
                  <a:ext cx="139200" cy="139200"/>
                  <a:chOff x="4981783" y="1122924"/>
                  <a:chExt cx="139200" cy="139200"/>
                </a:xfrm>
              </p:grpSpPr>
              <p:sp>
                <p:nvSpPr>
                  <p:cNvPr id="1549" name="Google Shape;1549;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1" name="Google Shape;1551;p34"/>
            <p:cNvGrpSpPr/>
            <p:nvPr/>
          </p:nvGrpSpPr>
          <p:grpSpPr>
            <a:xfrm>
              <a:off x="731797" y="1573925"/>
              <a:ext cx="3437024" cy="2944435"/>
              <a:chOff x="494802" y="1057250"/>
              <a:chExt cx="3437024" cy="2944435"/>
            </a:xfrm>
          </p:grpSpPr>
          <p:sp>
            <p:nvSpPr>
              <p:cNvPr id="1552" name="Google Shape;1552;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34"/>
              <p:cNvGrpSpPr/>
              <p:nvPr/>
            </p:nvGrpSpPr>
            <p:grpSpPr>
              <a:xfrm flipH="1">
                <a:off x="559172" y="1122848"/>
                <a:ext cx="560767" cy="139276"/>
                <a:chOff x="4771000" y="1122848"/>
                <a:chExt cx="560767" cy="139276"/>
              </a:xfrm>
            </p:grpSpPr>
            <p:grpSp>
              <p:nvGrpSpPr>
                <p:cNvPr id="1555" name="Google Shape;1555;p34"/>
                <p:cNvGrpSpPr/>
                <p:nvPr/>
              </p:nvGrpSpPr>
              <p:grpSpPr>
                <a:xfrm>
                  <a:off x="5192567" y="1122848"/>
                  <a:ext cx="139200" cy="139200"/>
                  <a:chOff x="5192567" y="1122848"/>
                  <a:chExt cx="139200" cy="139200"/>
                </a:xfrm>
              </p:grpSpPr>
              <p:sp>
                <p:nvSpPr>
                  <p:cNvPr id="1556" name="Google Shape;1556;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4"/>
                <p:cNvGrpSpPr/>
                <p:nvPr/>
              </p:nvGrpSpPr>
              <p:grpSpPr>
                <a:xfrm>
                  <a:off x="4771000" y="1122849"/>
                  <a:ext cx="139200" cy="139200"/>
                  <a:chOff x="5192500" y="1122925"/>
                  <a:chExt cx="139200" cy="139200"/>
                </a:xfrm>
              </p:grpSpPr>
              <p:sp>
                <p:nvSpPr>
                  <p:cNvPr id="1560" name="Google Shape;1560;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34"/>
                <p:cNvGrpSpPr/>
                <p:nvPr/>
              </p:nvGrpSpPr>
              <p:grpSpPr>
                <a:xfrm>
                  <a:off x="4981783" y="1122924"/>
                  <a:ext cx="139200" cy="139200"/>
                  <a:chOff x="4981783" y="1122924"/>
                  <a:chExt cx="139200" cy="139200"/>
                </a:xfrm>
              </p:grpSpPr>
              <p:sp>
                <p:nvSpPr>
                  <p:cNvPr id="1563" name="Google Shape;1563;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565" name="Google Shape;1565;p34"/>
          <p:cNvGrpSpPr/>
          <p:nvPr/>
        </p:nvGrpSpPr>
        <p:grpSpPr>
          <a:xfrm>
            <a:off x="4903516" y="1573925"/>
            <a:ext cx="3503974" cy="3020635"/>
            <a:chOff x="4898804" y="1573925"/>
            <a:chExt cx="3503974" cy="3020635"/>
          </a:xfrm>
        </p:grpSpPr>
        <p:grpSp>
          <p:nvGrpSpPr>
            <p:cNvPr id="1566" name="Google Shape;1566;p34"/>
            <p:cNvGrpSpPr/>
            <p:nvPr/>
          </p:nvGrpSpPr>
          <p:grpSpPr>
            <a:xfrm>
              <a:off x="4965579" y="1650125"/>
              <a:ext cx="3437199" cy="2944435"/>
              <a:chOff x="494877" y="1057250"/>
              <a:chExt cx="3437199" cy="2944435"/>
            </a:xfrm>
          </p:grpSpPr>
          <p:sp>
            <p:nvSpPr>
              <p:cNvPr id="1567" name="Google Shape;1567;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34"/>
              <p:cNvGrpSpPr/>
              <p:nvPr/>
            </p:nvGrpSpPr>
            <p:grpSpPr>
              <a:xfrm flipH="1">
                <a:off x="559172" y="1122848"/>
                <a:ext cx="560767" cy="139276"/>
                <a:chOff x="4771000" y="1122848"/>
                <a:chExt cx="560767" cy="139276"/>
              </a:xfrm>
            </p:grpSpPr>
            <p:grpSp>
              <p:nvGrpSpPr>
                <p:cNvPr id="1570" name="Google Shape;1570;p34"/>
                <p:cNvGrpSpPr/>
                <p:nvPr/>
              </p:nvGrpSpPr>
              <p:grpSpPr>
                <a:xfrm>
                  <a:off x="5192567" y="1122848"/>
                  <a:ext cx="139200" cy="139200"/>
                  <a:chOff x="5192567" y="1122848"/>
                  <a:chExt cx="139200" cy="139200"/>
                </a:xfrm>
              </p:grpSpPr>
              <p:sp>
                <p:nvSpPr>
                  <p:cNvPr id="1571" name="Google Shape;1571;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4"/>
                <p:cNvGrpSpPr/>
                <p:nvPr/>
              </p:nvGrpSpPr>
              <p:grpSpPr>
                <a:xfrm>
                  <a:off x="4771000" y="1122849"/>
                  <a:ext cx="139200" cy="139200"/>
                  <a:chOff x="5192500" y="1122925"/>
                  <a:chExt cx="139200" cy="139200"/>
                </a:xfrm>
              </p:grpSpPr>
              <p:sp>
                <p:nvSpPr>
                  <p:cNvPr id="1575" name="Google Shape;1575;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4"/>
                <p:cNvGrpSpPr/>
                <p:nvPr/>
              </p:nvGrpSpPr>
              <p:grpSpPr>
                <a:xfrm>
                  <a:off x="4981783" y="1122924"/>
                  <a:ext cx="139200" cy="139200"/>
                  <a:chOff x="4981783" y="1122924"/>
                  <a:chExt cx="139200" cy="139200"/>
                </a:xfrm>
              </p:grpSpPr>
              <p:sp>
                <p:nvSpPr>
                  <p:cNvPr id="1578" name="Google Shape;1578;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0" name="Google Shape;1580;p34"/>
            <p:cNvGrpSpPr/>
            <p:nvPr/>
          </p:nvGrpSpPr>
          <p:grpSpPr>
            <a:xfrm>
              <a:off x="4898804" y="1573925"/>
              <a:ext cx="3437199" cy="2944435"/>
              <a:chOff x="494877" y="1057250"/>
              <a:chExt cx="3437199" cy="2944435"/>
            </a:xfrm>
          </p:grpSpPr>
          <p:sp>
            <p:nvSpPr>
              <p:cNvPr id="1581" name="Google Shape;1581;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34"/>
              <p:cNvGrpSpPr/>
              <p:nvPr/>
            </p:nvGrpSpPr>
            <p:grpSpPr>
              <a:xfrm flipH="1">
                <a:off x="559172" y="1122848"/>
                <a:ext cx="560767" cy="139276"/>
                <a:chOff x="4771000" y="1122848"/>
                <a:chExt cx="560767" cy="139276"/>
              </a:xfrm>
            </p:grpSpPr>
            <p:grpSp>
              <p:nvGrpSpPr>
                <p:cNvPr id="1584" name="Google Shape;1584;p34"/>
                <p:cNvGrpSpPr/>
                <p:nvPr/>
              </p:nvGrpSpPr>
              <p:grpSpPr>
                <a:xfrm>
                  <a:off x="5192567" y="1122848"/>
                  <a:ext cx="139200" cy="139200"/>
                  <a:chOff x="5192567" y="1122848"/>
                  <a:chExt cx="139200" cy="139200"/>
                </a:xfrm>
              </p:grpSpPr>
              <p:sp>
                <p:nvSpPr>
                  <p:cNvPr id="1585" name="Google Shape;1585;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4"/>
                <p:cNvGrpSpPr/>
                <p:nvPr/>
              </p:nvGrpSpPr>
              <p:grpSpPr>
                <a:xfrm>
                  <a:off x="4771000" y="1122849"/>
                  <a:ext cx="139200" cy="139200"/>
                  <a:chOff x="5192500" y="1122925"/>
                  <a:chExt cx="139200" cy="139200"/>
                </a:xfrm>
              </p:grpSpPr>
              <p:sp>
                <p:nvSpPr>
                  <p:cNvPr id="1589" name="Google Shape;1589;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4"/>
                <p:cNvGrpSpPr/>
                <p:nvPr/>
              </p:nvGrpSpPr>
              <p:grpSpPr>
                <a:xfrm>
                  <a:off x="4981783" y="1122924"/>
                  <a:ext cx="139200" cy="139200"/>
                  <a:chOff x="4981783" y="1122924"/>
                  <a:chExt cx="139200" cy="139200"/>
                </a:xfrm>
              </p:grpSpPr>
              <p:sp>
                <p:nvSpPr>
                  <p:cNvPr id="1592" name="Google Shape;1592;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600" name="Google Shape;1600;p34"/>
          <p:cNvSpPr txBox="1">
            <a:spLocks noGrp="1"/>
          </p:cNvSpPr>
          <p:nvPr>
            <p:ph type="title"/>
          </p:nvPr>
        </p:nvSpPr>
        <p:spPr>
          <a:xfrm>
            <a:off x="232334" y="444616"/>
            <a:ext cx="63897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RESULT</a:t>
            </a:r>
            <a:endParaRPr dirty="0"/>
          </a:p>
        </p:txBody>
      </p:sp>
      <p:grpSp>
        <p:nvGrpSpPr>
          <p:cNvPr id="1603" name="Google Shape;1603;p34"/>
          <p:cNvGrpSpPr/>
          <p:nvPr/>
        </p:nvGrpSpPr>
        <p:grpSpPr>
          <a:xfrm>
            <a:off x="7007108" y="849000"/>
            <a:ext cx="1734261" cy="382450"/>
            <a:chOff x="7170195" y="4417350"/>
            <a:chExt cx="1734261" cy="382450"/>
          </a:xfrm>
        </p:grpSpPr>
        <p:sp>
          <p:nvSpPr>
            <p:cNvPr id="1604" name="Google Shape;1604;p34"/>
            <p:cNvSpPr/>
            <p:nvPr/>
          </p:nvSpPr>
          <p:spPr>
            <a:xfrm>
              <a:off x="7246321" y="44935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4"/>
            <p:cNvGrpSpPr/>
            <p:nvPr/>
          </p:nvGrpSpPr>
          <p:grpSpPr>
            <a:xfrm flipH="1">
              <a:off x="7234397" y="4500798"/>
              <a:ext cx="560767" cy="139276"/>
              <a:chOff x="4771000" y="1122848"/>
              <a:chExt cx="560767" cy="139276"/>
            </a:xfrm>
          </p:grpSpPr>
          <p:grpSp>
            <p:nvGrpSpPr>
              <p:cNvPr id="1607" name="Google Shape;1607;p34"/>
              <p:cNvGrpSpPr/>
              <p:nvPr/>
            </p:nvGrpSpPr>
            <p:grpSpPr>
              <a:xfrm>
                <a:off x="5192567" y="1122848"/>
                <a:ext cx="139200" cy="139200"/>
                <a:chOff x="5192567" y="1122848"/>
                <a:chExt cx="139200" cy="139200"/>
              </a:xfrm>
            </p:grpSpPr>
            <p:sp>
              <p:nvSpPr>
                <p:cNvPr id="1608" name="Google Shape;1608;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4"/>
              <p:cNvGrpSpPr/>
              <p:nvPr/>
            </p:nvGrpSpPr>
            <p:grpSpPr>
              <a:xfrm>
                <a:off x="4771000" y="1122849"/>
                <a:ext cx="139200" cy="139200"/>
                <a:chOff x="5192500" y="1122925"/>
                <a:chExt cx="139200" cy="139200"/>
              </a:xfrm>
            </p:grpSpPr>
            <p:sp>
              <p:nvSpPr>
                <p:cNvPr id="1612" name="Google Shape;1612;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4"/>
              <p:cNvGrpSpPr/>
              <p:nvPr/>
            </p:nvGrpSpPr>
            <p:grpSpPr>
              <a:xfrm>
                <a:off x="4981783" y="1122924"/>
                <a:ext cx="139200" cy="139200"/>
                <a:chOff x="4981783" y="1122924"/>
                <a:chExt cx="139200" cy="139200"/>
              </a:xfrm>
            </p:grpSpPr>
            <p:sp>
              <p:nvSpPr>
                <p:cNvPr id="1615" name="Google Shape;1615;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5" name="Picture 14">
            <a:extLst>
              <a:ext uri="{FF2B5EF4-FFF2-40B4-BE49-F238E27FC236}">
                <a16:creationId xmlns:a16="http://schemas.microsoft.com/office/drawing/2014/main" id="{ADDC5F36-B31E-05AC-4205-AC7D21869B6F}"/>
              </a:ext>
            </a:extLst>
          </p:cNvPr>
          <p:cNvPicPr>
            <a:picLocks noChangeAspect="1"/>
          </p:cNvPicPr>
          <p:nvPr/>
        </p:nvPicPr>
        <p:blipFill>
          <a:blip r:embed="rId3"/>
          <a:stretch>
            <a:fillRect/>
          </a:stretch>
        </p:blipFill>
        <p:spPr>
          <a:xfrm>
            <a:off x="5010054" y="2526806"/>
            <a:ext cx="3259331" cy="1309226"/>
          </a:xfrm>
          <a:prstGeom prst="rect">
            <a:avLst/>
          </a:prstGeom>
        </p:spPr>
      </p:pic>
      <p:pic>
        <p:nvPicPr>
          <p:cNvPr id="16" name="Picture 15">
            <a:extLst>
              <a:ext uri="{FF2B5EF4-FFF2-40B4-BE49-F238E27FC236}">
                <a16:creationId xmlns:a16="http://schemas.microsoft.com/office/drawing/2014/main" id="{D47F9172-76AD-DC6A-D71D-978A8EBE747D}"/>
              </a:ext>
            </a:extLst>
          </p:cNvPr>
          <p:cNvPicPr>
            <a:picLocks noChangeAspect="1"/>
          </p:cNvPicPr>
          <p:nvPr/>
        </p:nvPicPr>
        <p:blipFill>
          <a:blip r:embed="rId4"/>
          <a:stretch>
            <a:fillRect/>
          </a:stretch>
        </p:blipFill>
        <p:spPr>
          <a:xfrm>
            <a:off x="800880" y="1931122"/>
            <a:ext cx="3291060" cy="2500445"/>
          </a:xfrm>
          <a:prstGeom prst="rect">
            <a:avLst/>
          </a:prstGeom>
        </p:spPr>
      </p:pic>
      <p:sp>
        <p:nvSpPr>
          <p:cNvPr id="17" name="Google Shape;2496;p51">
            <a:extLst>
              <a:ext uri="{FF2B5EF4-FFF2-40B4-BE49-F238E27FC236}">
                <a16:creationId xmlns:a16="http://schemas.microsoft.com/office/drawing/2014/main" id="{C7C20CAE-4AD2-B1EE-CBF4-737CDBD84262}"/>
              </a:ext>
            </a:extLst>
          </p:cNvPr>
          <p:cNvSpPr txBox="1">
            <a:spLocks noGrp="1"/>
          </p:cNvSpPr>
          <p:nvPr>
            <p:ph type="subTitle" idx="1"/>
          </p:nvPr>
        </p:nvSpPr>
        <p:spPr>
          <a:xfrm>
            <a:off x="4998333" y="2018221"/>
            <a:ext cx="3136017" cy="375448"/>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v"/>
            </a:pPr>
            <a:r>
              <a:rPr lang="en-GB" sz="1400" b="0" dirty="0">
                <a:latin typeface="Source Sans Pro" panose="020B0503030403020204" pitchFamily="34" charset="0"/>
                <a:ea typeface="Source Sans Pro" panose="020B0503030403020204" pitchFamily="34" charset="0"/>
              </a:rPr>
              <a:t>So We get to know my favorite is number 549255</a:t>
            </a:r>
          </a:p>
        </p:txBody>
      </p:sp>
      <p:sp>
        <p:nvSpPr>
          <p:cNvPr id="18" name="Google Shape;2496;p51">
            <a:extLst>
              <a:ext uri="{FF2B5EF4-FFF2-40B4-BE49-F238E27FC236}">
                <a16:creationId xmlns:a16="http://schemas.microsoft.com/office/drawing/2014/main" id="{7C717FA0-1636-F6B6-770C-8DF191B1DFD7}"/>
              </a:ext>
            </a:extLst>
          </p:cNvPr>
          <p:cNvSpPr txBox="1">
            <a:spLocks/>
          </p:cNvSpPr>
          <p:nvPr/>
        </p:nvSpPr>
        <p:spPr>
          <a:xfrm>
            <a:off x="5089299" y="3933963"/>
            <a:ext cx="3136017" cy="375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1pPr>
            <a:lvl2pPr marL="914400" marR="0" lvl="1"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2pPr>
            <a:lvl3pPr marL="1371600" marR="0" lvl="2"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3pPr>
            <a:lvl4pPr marL="1828800" marR="0" lvl="3"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4pPr>
            <a:lvl5pPr marL="2286000" marR="0" lvl="4"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5pPr>
            <a:lvl6pPr marL="2743200" marR="0" lvl="5"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6pPr>
            <a:lvl7pPr marL="3200400" marR="0" lvl="6"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7pPr>
            <a:lvl8pPr marL="3657600" marR="0" lvl="7"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8pPr>
            <a:lvl9pPr marL="4114800" marR="0" lvl="8" indent="-330200" algn="l" rtl="0">
              <a:lnSpc>
                <a:spcPct val="100000"/>
              </a:lnSpc>
              <a:spcBef>
                <a:spcPts val="0"/>
              </a:spcBef>
              <a:spcAft>
                <a:spcPts val="0"/>
              </a:spcAft>
              <a:buClr>
                <a:schemeClr val="dk1"/>
              </a:buClr>
              <a:buSzPts val="1600"/>
              <a:buFont typeface="Source Sans Pro"/>
              <a:buNone/>
              <a:defRPr sz="2200" b="1" i="0" u="none" strike="noStrike" cap="none">
                <a:solidFill>
                  <a:schemeClr val="dk1"/>
                </a:solidFill>
                <a:latin typeface="Space Grotesk"/>
                <a:ea typeface="Space Grotesk"/>
                <a:cs typeface="Space Grotesk"/>
                <a:sym typeface="Space Grotesk"/>
              </a:defRPr>
            </a:lvl9pPr>
          </a:lstStyle>
          <a:p>
            <a:pPr marL="342900" indent="-342900" algn="l">
              <a:buFont typeface="Wingdings" panose="05000000000000000000" pitchFamily="2" charset="2"/>
              <a:buChar char="v"/>
            </a:pPr>
            <a:r>
              <a:rPr lang="en-GB" sz="1400" b="0" dirty="0">
                <a:latin typeface="Source Sans Pro" panose="020B0503030403020204" pitchFamily="34" charset="0"/>
                <a:ea typeface="Source Sans Pro" panose="020B0503030403020204" pitchFamily="34" charset="0"/>
              </a:rPr>
              <a:t>After pasting it to the terminal we get our picoCTF flag.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1"/>
          <p:cNvSpPr/>
          <p:nvPr/>
        </p:nvSpPr>
        <p:spPr>
          <a:xfrm>
            <a:off x="715927" y="40185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715927" y="2389762"/>
            <a:ext cx="694200" cy="618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722376" y="32029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722376" y="1576575"/>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txBox="1">
            <a:spLocks noGrp="1"/>
          </p:cNvSpPr>
          <p:nvPr>
            <p:ph type="title" idx="9"/>
          </p:nvPr>
        </p:nvSpPr>
        <p:spPr>
          <a:xfrm>
            <a:off x="617550" y="556400"/>
            <a:ext cx="62529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37" name="Google Shape;1437;p31"/>
          <p:cNvSpPr txBox="1">
            <a:spLocks noGrp="1"/>
          </p:cNvSpPr>
          <p:nvPr>
            <p:ph type="title"/>
          </p:nvPr>
        </p:nvSpPr>
        <p:spPr>
          <a:xfrm>
            <a:off x="722376" y="1621875"/>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53" name="Google Shape;1453;p31"/>
          <p:cNvSpPr txBox="1">
            <a:spLocks noGrp="1"/>
          </p:cNvSpPr>
          <p:nvPr>
            <p:ph type="title" idx="6"/>
          </p:nvPr>
        </p:nvSpPr>
        <p:spPr>
          <a:xfrm>
            <a:off x="722376" y="3248250"/>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56" name="Google Shape;1456;p31"/>
          <p:cNvSpPr txBox="1">
            <a:spLocks noGrp="1"/>
          </p:cNvSpPr>
          <p:nvPr>
            <p:ph type="title" idx="3"/>
          </p:nvPr>
        </p:nvSpPr>
        <p:spPr>
          <a:xfrm>
            <a:off x="715927" y="2441789"/>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57" name="Google Shape;1457;p31"/>
          <p:cNvSpPr txBox="1">
            <a:spLocks noGrp="1"/>
          </p:cNvSpPr>
          <p:nvPr>
            <p:ph type="title" idx="13"/>
          </p:nvPr>
        </p:nvSpPr>
        <p:spPr>
          <a:xfrm>
            <a:off x="715927" y="4064782"/>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460" name="Google Shape;1460;p31"/>
          <p:cNvGrpSpPr/>
          <p:nvPr/>
        </p:nvGrpSpPr>
        <p:grpSpPr>
          <a:xfrm>
            <a:off x="7084261" y="581775"/>
            <a:ext cx="580994" cy="683788"/>
            <a:chOff x="7084261" y="581775"/>
            <a:chExt cx="580994" cy="683788"/>
          </a:xfrm>
        </p:grpSpPr>
        <p:sp>
          <p:nvSpPr>
            <p:cNvPr id="1461" name="Google Shape;1461;p31"/>
            <p:cNvSpPr/>
            <p:nvPr/>
          </p:nvSpPr>
          <p:spPr>
            <a:xfrm>
              <a:off x="7084261" y="581775"/>
              <a:ext cx="398700" cy="398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7160161" y="657675"/>
              <a:ext cx="246900" cy="246900"/>
            </a:xfrm>
            <a:prstGeom prst="noSmoking">
              <a:avLst>
                <a:gd name="adj" fmla="val 187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7321756" y="78908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7C1582C-9B18-5BBD-90A2-EE00F600448B}"/>
                  </a:ext>
                </a:extLst>
              </p:cNvPr>
              <p:cNvGraphicFramePr>
                <a:graphicFrameLocks/>
              </p:cNvGraphicFramePr>
              <p:nvPr>
                <p:extLst>
                  <p:ext uri="{D42A27DB-BD31-4B8C-83A1-F6EECF244321}">
                    <p14:modId xmlns:p14="http://schemas.microsoft.com/office/powerpoint/2010/main" val="1355392319"/>
                  </p:ext>
                </p:extLst>
              </p:nvPr>
            </p:nvGraphicFramePr>
            <p:xfrm>
              <a:off x="1478331" y="1575391"/>
              <a:ext cx="3420000" cy="648000"/>
            </p:xfrm>
            <a:graphic>
              <a:graphicData uri="http://schemas.microsoft.com/office/powerpoint/2016/slidezoom">
                <pslz:sldZm>
                  <pslz:sldZmObj sldId="260" cId="0">
                    <pslz:zmPr id="{43FC6BFE-2346-4005-8C67-CAA54F8449D2}" returnToParent="0" imageType="cover" transitionDur="1000">
                      <p166:blipFill xmlns:p166="http://schemas.microsoft.com/office/powerpoint/2016/6/main">
                        <a:blip r:embed="rId3"/>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77C1582C-9B18-5BBD-90A2-EE00F600448B}"/>
                  </a:ext>
                </a:extLst>
              </p:cNvPr>
              <p:cNvPicPr>
                <a:picLocks noGrp="1" noRot="1" noChangeAspect="1" noMove="1" noResize="1" noEditPoints="1" noAdjustHandles="1" noChangeArrowheads="1" noChangeShapeType="1"/>
              </p:cNvPicPr>
              <p:nvPr/>
            </p:nvPicPr>
            <p:blipFill>
              <a:blip r:embed="rId5"/>
              <a:stretch>
                <a:fillRect/>
              </a:stretch>
            </p:blipFill>
            <p:spPr>
              <a:xfrm>
                <a:off x="1478331" y="1575391"/>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0E9A598-3D07-9F50-EDF8-16A65CA1A961}"/>
                  </a:ext>
                </a:extLst>
              </p:cNvPr>
              <p:cNvGraphicFramePr>
                <a:graphicFrameLocks/>
              </p:cNvGraphicFramePr>
              <p:nvPr>
                <p:extLst>
                  <p:ext uri="{D42A27DB-BD31-4B8C-83A1-F6EECF244321}">
                    <p14:modId xmlns:p14="http://schemas.microsoft.com/office/powerpoint/2010/main" val="3396815469"/>
                  </p:ext>
                </p:extLst>
              </p:nvPr>
            </p:nvGraphicFramePr>
            <p:xfrm>
              <a:off x="1473567" y="2380301"/>
              <a:ext cx="3420000" cy="648000"/>
            </p:xfrm>
            <a:graphic>
              <a:graphicData uri="http://schemas.microsoft.com/office/powerpoint/2016/slidezoom">
                <pslz:sldZm>
                  <pslz:sldZmObj sldId="300" cId="112429957">
                    <pslz:zmPr id="{159F1E43-89B4-46CF-BE32-1AFF394CB341}" returnToParent="0" imageType="cover" transitionDur="1000">
                      <p166:blipFill xmlns:p166="http://schemas.microsoft.com/office/powerpoint/2016/6/main">
                        <a:blip r:embed="rId6"/>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60E9A598-3D07-9F50-EDF8-16A65CA1A961}"/>
                  </a:ext>
                </a:extLst>
              </p:cNvPr>
              <p:cNvPicPr>
                <a:picLocks noGrp="1" noRot="1" noChangeAspect="1" noMove="1" noResize="1" noEditPoints="1" noAdjustHandles="1" noChangeArrowheads="1" noChangeShapeType="1"/>
              </p:cNvPicPr>
              <p:nvPr/>
            </p:nvPicPr>
            <p:blipFill>
              <a:blip r:embed="rId8"/>
              <a:stretch>
                <a:fillRect/>
              </a:stretch>
            </p:blipFill>
            <p:spPr>
              <a:xfrm>
                <a:off x="1473567" y="2380301"/>
                <a:ext cx="3420000" cy="648000"/>
              </a:xfrm>
              <a:prstGeom prst="rect">
                <a:avLst/>
              </a:prstGeom>
              <a:ln w="3175">
                <a:solidFill>
                  <a:prstClr val="ltGray"/>
                </a:solidFill>
              </a:ln>
            </p:spPr>
          </p:pic>
        </mc:Fallback>
      </mc:AlternateContent>
      <p:pic>
        <p:nvPicPr>
          <p:cNvPr id="18" name="Graphic 17" descr="Angry face with fang">
            <a:extLst>
              <a:ext uri="{FF2B5EF4-FFF2-40B4-BE49-F238E27FC236}">
                <a16:creationId xmlns:a16="http://schemas.microsoft.com/office/drawing/2014/main" id="{5231428B-1911-1D23-57CD-E19CD123D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676571" y="1449420"/>
            <a:ext cx="3214080" cy="3116684"/>
          </a:xfrm>
          <a:prstGeom prst="rect">
            <a:avLst/>
          </a:prstGeom>
        </p:spPr>
      </p:pic>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062FCCA4-BFC6-44D3-91A8-F40285C11AD3}"/>
                  </a:ext>
                </a:extLst>
              </p:cNvPr>
              <p:cNvGraphicFramePr>
                <a:graphicFrameLocks/>
              </p:cNvGraphicFramePr>
              <p:nvPr>
                <p:extLst>
                  <p:ext uri="{D42A27DB-BD31-4B8C-83A1-F6EECF244321}">
                    <p14:modId xmlns:p14="http://schemas.microsoft.com/office/powerpoint/2010/main" val="2780741647"/>
                  </p:ext>
                </p:extLst>
              </p:nvPr>
            </p:nvGraphicFramePr>
            <p:xfrm>
              <a:off x="1477459" y="3195486"/>
              <a:ext cx="3420000" cy="648000"/>
            </p:xfrm>
            <a:graphic>
              <a:graphicData uri="http://schemas.microsoft.com/office/powerpoint/2016/slidezoom">
                <pslz:sldZm>
                  <pslz:sldZmObj sldId="301" cId="661373704">
                    <pslz:zmPr id="{D245452F-E72F-480B-8C7C-36A09984B7A1}" returnToParent="0" imageType="cover" transitionDur="1000">
                      <p166:blipFill xmlns:p166="http://schemas.microsoft.com/office/powerpoint/2016/6/main">
                        <a:blip r:embed="rId11"/>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20" name="Slide Zoom 19">
                <a:hlinkClick r:id="rId12" action="ppaction://hlinksldjump"/>
                <a:extLst>
                  <a:ext uri="{FF2B5EF4-FFF2-40B4-BE49-F238E27FC236}">
                    <a16:creationId xmlns:a16="http://schemas.microsoft.com/office/drawing/2014/main" id="{062FCCA4-BFC6-44D3-91A8-F40285C11AD3}"/>
                  </a:ext>
                </a:extLst>
              </p:cNvPr>
              <p:cNvPicPr>
                <a:picLocks noGrp="1" noRot="1" noChangeAspect="1" noMove="1" noResize="1" noEditPoints="1" noAdjustHandles="1" noChangeArrowheads="1" noChangeShapeType="1"/>
              </p:cNvPicPr>
              <p:nvPr/>
            </p:nvPicPr>
            <p:blipFill>
              <a:blip r:embed="rId13"/>
              <a:stretch>
                <a:fillRect/>
              </a:stretch>
            </p:blipFill>
            <p:spPr>
              <a:xfrm>
                <a:off x="1477459" y="3195486"/>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4A01CB0-6571-85D3-0872-E3A86A86B5FC}"/>
                  </a:ext>
                </a:extLst>
              </p:cNvPr>
              <p:cNvGraphicFramePr>
                <a:graphicFrameLocks/>
              </p:cNvGraphicFramePr>
              <p:nvPr>
                <p:extLst>
                  <p:ext uri="{D42A27DB-BD31-4B8C-83A1-F6EECF244321}">
                    <p14:modId xmlns:p14="http://schemas.microsoft.com/office/powerpoint/2010/main" val="3048063301"/>
                  </p:ext>
                </p:extLst>
              </p:nvPr>
            </p:nvGraphicFramePr>
            <p:xfrm>
              <a:off x="1473567" y="4009435"/>
              <a:ext cx="3420000" cy="648000"/>
            </p:xfrm>
            <a:graphic>
              <a:graphicData uri="http://schemas.microsoft.com/office/powerpoint/2016/slidezoom">
                <pslz:sldZm>
                  <pslz:sldZmObj sldId="302" cId="4077099307">
                    <pslz:zmPr id="{6C616352-DDCD-4143-B7F8-3250639B26B5}" returnToParent="0" imageType="cover" transitionDur="1000">
                      <p166:blipFill xmlns:p166="http://schemas.microsoft.com/office/powerpoint/2016/6/main">
                        <a:blip r:embed="rId14"/>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3" name="Slide Zoom 2">
                <a:hlinkClick r:id="rId15" action="ppaction://hlinksldjump"/>
                <a:extLst>
                  <a:ext uri="{FF2B5EF4-FFF2-40B4-BE49-F238E27FC236}">
                    <a16:creationId xmlns:a16="http://schemas.microsoft.com/office/drawing/2014/main" id="{24A01CB0-6571-85D3-0872-E3A86A86B5FC}"/>
                  </a:ext>
                </a:extLst>
              </p:cNvPr>
              <p:cNvPicPr>
                <a:picLocks noGrp="1" noRot="1" noChangeAspect="1" noMove="1" noResize="1" noEditPoints="1" noAdjustHandles="1" noChangeArrowheads="1" noChangeShapeType="1"/>
              </p:cNvPicPr>
              <p:nvPr/>
            </p:nvPicPr>
            <p:blipFill>
              <a:blip r:embed="rId16"/>
              <a:stretch>
                <a:fillRect/>
              </a:stretch>
            </p:blipFill>
            <p:spPr>
              <a:xfrm>
                <a:off x="1473567" y="4009435"/>
                <a:ext cx="3420000" cy="648000"/>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grpSp>
        <p:nvGrpSpPr>
          <p:cNvPr id="2432" name="Google Shape;2432;p51"/>
          <p:cNvGrpSpPr/>
          <p:nvPr/>
        </p:nvGrpSpPr>
        <p:grpSpPr>
          <a:xfrm>
            <a:off x="275622" y="2341525"/>
            <a:ext cx="687308" cy="2523600"/>
            <a:chOff x="-301428" y="2321596"/>
            <a:chExt cx="687308" cy="2523600"/>
          </a:xfrm>
        </p:grpSpPr>
        <p:sp>
          <p:nvSpPr>
            <p:cNvPr id="2433" name="Google Shape;2433;p51"/>
            <p:cNvSpPr/>
            <p:nvPr/>
          </p:nvSpPr>
          <p:spPr>
            <a:xfrm flipH="1">
              <a:off x="-301425" y="2321596"/>
              <a:ext cx="687300" cy="2523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1"/>
            <p:cNvGrpSpPr/>
            <p:nvPr/>
          </p:nvGrpSpPr>
          <p:grpSpPr>
            <a:xfrm flipH="1">
              <a:off x="-301428" y="2321596"/>
              <a:ext cx="687308" cy="270554"/>
              <a:chOff x="5719213" y="1147725"/>
              <a:chExt cx="687308" cy="270554"/>
            </a:xfrm>
          </p:grpSpPr>
          <p:sp>
            <p:nvSpPr>
              <p:cNvPr id="2435" name="Google Shape;2435;p51"/>
              <p:cNvSpPr/>
              <p:nvPr/>
            </p:nvSpPr>
            <p:spPr>
              <a:xfrm>
                <a:off x="5719213" y="1147725"/>
                <a:ext cx="687308"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51"/>
              <p:cNvGrpSpPr/>
              <p:nvPr/>
            </p:nvGrpSpPr>
            <p:grpSpPr>
              <a:xfrm>
                <a:off x="6202848" y="1213287"/>
                <a:ext cx="139356" cy="139356"/>
                <a:chOff x="3300229" y="786025"/>
                <a:chExt cx="116275" cy="116275"/>
              </a:xfrm>
            </p:grpSpPr>
            <p:sp>
              <p:nvSpPr>
                <p:cNvPr id="2437" name="Google Shape;2437;p5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40" name="Google Shape;2440;p51"/>
          <p:cNvGrpSpPr/>
          <p:nvPr/>
        </p:nvGrpSpPr>
        <p:grpSpPr>
          <a:xfrm rot="5400000">
            <a:off x="8313188" y="4275242"/>
            <a:ext cx="291050" cy="657525"/>
            <a:chOff x="8090271" y="1882075"/>
            <a:chExt cx="291050" cy="657525"/>
          </a:xfrm>
        </p:grpSpPr>
        <p:sp>
          <p:nvSpPr>
            <p:cNvPr id="2441" name="Google Shape;2441;p51"/>
            <p:cNvSpPr/>
            <p:nvPr/>
          </p:nvSpPr>
          <p:spPr>
            <a:xfrm>
              <a:off x="8090271"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51"/>
            <p:cNvSpPr/>
            <p:nvPr/>
          </p:nvSpPr>
          <p:spPr>
            <a:xfrm>
              <a:off x="8090271"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1"/>
          <p:cNvGrpSpPr/>
          <p:nvPr/>
        </p:nvGrpSpPr>
        <p:grpSpPr>
          <a:xfrm>
            <a:off x="2598351" y="1198293"/>
            <a:ext cx="5047969" cy="3551237"/>
            <a:chOff x="4216031" y="1184063"/>
            <a:chExt cx="3793987" cy="3184113"/>
          </a:xfrm>
        </p:grpSpPr>
        <p:grpSp>
          <p:nvGrpSpPr>
            <p:cNvPr id="2444" name="Google Shape;2444;p51"/>
            <p:cNvGrpSpPr/>
            <p:nvPr/>
          </p:nvGrpSpPr>
          <p:grpSpPr>
            <a:xfrm>
              <a:off x="4368431" y="1330700"/>
              <a:ext cx="3641587" cy="3037475"/>
              <a:chOff x="76168" y="76200"/>
              <a:chExt cx="3641587" cy="3037475"/>
            </a:xfrm>
          </p:grpSpPr>
          <p:sp>
            <p:nvSpPr>
              <p:cNvPr id="2445" name="Google Shape;2445;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1"/>
              <p:cNvGrpSpPr/>
              <p:nvPr/>
            </p:nvGrpSpPr>
            <p:grpSpPr>
              <a:xfrm>
                <a:off x="76168" y="76200"/>
                <a:ext cx="3641480" cy="270554"/>
                <a:chOff x="494961" y="1057247"/>
                <a:chExt cx="3641480" cy="270554"/>
              </a:xfrm>
            </p:grpSpPr>
            <p:sp>
              <p:nvSpPr>
                <p:cNvPr id="2447" name="Google Shape;2447;p51"/>
                <p:cNvSpPr/>
                <p:nvPr/>
              </p:nvSpPr>
              <p:spPr>
                <a:xfrm flipH="1">
                  <a:off x="494961" y="1057247"/>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51"/>
                <p:cNvGrpSpPr/>
                <p:nvPr/>
              </p:nvGrpSpPr>
              <p:grpSpPr>
                <a:xfrm flipH="1">
                  <a:off x="559172" y="1122848"/>
                  <a:ext cx="560767" cy="139276"/>
                  <a:chOff x="4771000" y="1122848"/>
                  <a:chExt cx="560767" cy="139276"/>
                </a:xfrm>
              </p:grpSpPr>
              <p:grpSp>
                <p:nvGrpSpPr>
                  <p:cNvPr id="2449" name="Google Shape;2449;p51"/>
                  <p:cNvGrpSpPr/>
                  <p:nvPr/>
                </p:nvGrpSpPr>
                <p:grpSpPr>
                  <a:xfrm>
                    <a:off x="5192567" y="1122848"/>
                    <a:ext cx="139200" cy="139200"/>
                    <a:chOff x="5192567" y="1122848"/>
                    <a:chExt cx="139200" cy="139200"/>
                  </a:xfrm>
                </p:grpSpPr>
                <p:sp>
                  <p:nvSpPr>
                    <p:cNvPr id="2450" name="Google Shape;2450;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1"/>
                  <p:cNvGrpSpPr/>
                  <p:nvPr/>
                </p:nvGrpSpPr>
                <p:grpSpPr>
                  <a:xfrm>
                    <a:off x="4771000" y="1122849"/>
                    <a:ext cx="139200" cy="139200"/>
                    <a:chOff x="5192500" y="1122925"/>
                    <a:chExt cx="139200" cy="139200"/>
                  </a:xfrm>
                </p:grpSpPr>
                <p:sp>
                  <p:nvSpPr>
                    <p:cNvPr id="2454" name="Google Shape;2454;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1"/>
                  <p:cNvGrpSpPr/>
                  <p:nvPr/>
                </p:nvGrpSpPr>
                <p:grpSpPr>
                  <a:xfrm>
                    <a:off x="4981783" y="1122924"/>
                    <a:ext cx="139200" cy="139200"/>
                    <a:chOff x="4981783" y="1122924"/>
                    <a:chExt cx="139200" cy="139200"/>
                  </a:xfrm>
                </p:grpSpPr>
                <p:sp>
                  <p:nvSpPr>
                    <p:cNvPr id="2457" name="Google Shape;2457;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459" name="Google Shape;2459;p51"/>
            <p:cNvGrpSpPr/>
            <p:nvPr/>
          </p:nvGrpSpPr>
          <p:grpSpPr>
            <a:xfrm>
              <a:off x="4292231" y="1254500"/>
              <a:ext cx="3641587" cy="3037475"/>
              <a:chOff x="76168" y="76200"/>
              <a:chExt cx="3641587" cy="3037475"/>
            </a:xfrm>
          </p:grpSpPr>
          <p:sp>
            <p:nvSpPr>
              <p:cNvPr id="2460" name="Google Shape;2460;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51"/>
              <p:cNvGrpSpPr/>
              <p:nvPr/>
            </p:nvGrpSpPr>
            <p:grpSpPr>
              <a:xfrm>
                <a:off x="76168" y="76200"/>
                <a:ext cx="3641480" cy="270554"/>
                <a:chOff x="494961" y="1057247"/>
                <a:chExt cx="3641480" cy="270554"/>
              </a:xfrm>
            </p:grpSpPr>
            <p:sp>
              <p:nvSpPr>
                <p:cNvPr id="2462" name="Google Shape;2462;p51"/>
                <p:cNvSpPr/>
                <p:nvPr/>
              </p:nvSpPr>
              <p:spPr>
                <a:xfrm flipH="1">
                  <a:off x="494961" y="1057247"/>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51"/>
                <p:cNvGrpSpPr/>
                <p:nvPr/>
              </p:nvGrpSpPr>
              <p:grpSpPr>
                <a:xfrm flipH="1">
                  <a:off x="559172" y="1122848"/>
                  <a:ext cx="560767" cy="139276"/>
                  <a:chOff x="4771000" y="1122848"/>
                  <a:chExt cx="560767" cy="139276"/>
                </a:xfrm>
              </p:grpSpPr>
              <p:grpSp>
                <p:nvGrpSpPr>
                  <p:cNvPr id="2464" name="Google Shape;2464;p51"/>
                  <p:cNvGrpSpPr/>
                  <p:nvPr/>
                </p:nvGrpSpPr>
                <p:grpSpPr>
                  <a:xfrm>
                    <a:off x="5192567" y="1122848"/>
                    <a:ext cx="139200" cy="139200"/>
                    <a:chOff x="5192567" y="1122848"/>
                    <a:chExt cx="139200" cy="139200"/>
                  </a:xfrm>
                </p:grpSpPr>
                <p:sp>
                  <p:nvSpPr>
                    <p:cNvPr id="2465" name="Google Shape;2465;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51"/>
                  <p:cNvGrpSpPr/>
                  <p:nvPr/>
                </p:nvGrpSpPr>
                <p:grpSpPr>
                  <a:xfrm>
                    <a:off x="4771000" y="1122849"/>
                    <a:ext cx="139200" cy="139200"/>
                    <a:chOff x="5192500" y="1122925"/>
                    <a:chExt cx="139200" cy="139200"/>
                  </a:xfrm>
                </p:grpSpPr>
                <p:sp>
                  <p:nvSpPr>
                    <p:cNvPr id="2469" name="Google Shape;2469;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51"/>
                  <p:cNvGrpSpPr/>
                  <p:nvPr/>
                </p:nvGrpSpPr>
                <p:grpSpPr>
                  <a:xfrm>
                    <a:off x="4981783" y="1122924"/>
                    <a:ext cx="139200" cy="139200"/>
                    <a:chOff x="4981783" y="1122924"/>
                    <a:chExt cx="139200" cy="139200"/>
                  </a:xfrm>
                </p:grpSpPr>
                <p:sp>
                  <p:nvSpPr>
                    <p:cNvPr id="2472" name="Google Shape;2472;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474" name="Google Shape;2474;p51"/>
            <p:cNvGrpSpPr/>
            <p:nvPr/>
          </p:nvGrpSpPr>
          <p:grpSpPr>
            <a:xfrm>
              <a:off x="4216031" y="1184063"/>
              <a:ext cx="3641587" cy="3037475"/>
              <a:chOff x="76168" y="76200"/>
              <a:chExt cx="3641587" cy="3037475"/>
            </a:xfrm>
          </p:grpSpPr>
          <p:sp>
            <p:nvSpPr>
              <p:cNvPr id="2475" name="Google Shape;2475;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1"/>
              <p:cNvSpPr/>
              <p:nvPr/>
            </p:nvSpPr>
            <p:spPr>
              <a:xfrm flipH="1">
                <a:off x="76168" y="76200"/>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496" name="Google Shape;2496;p51"/>
          <p:cNvSpPr txBox="1">
            <a:spLocks noGrp="1"/>
          </p:cNvSpPr>
          <p:nvPr>
            <p:ph type="subTitle" idx="1"/>
          </p:nvPr>
        </p:nvSpPr>
        <p:spPr>
          <a:xfrm>
            <a:off x="2812745" y="1435001"/>
            <a:ext cx="4495689" cy="32268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 conclusion, understanding the basics of cybersecurity and the concept of hacking is essential in today's interconnected world. By participating in Capture the Flag (CTF) competitions, individuals can enhance their skills in various areas of cybersecurity, such as reverse engineering, cryptography, web exploitation, and network security. These competitions provide opportunities to explore common tools and techniques used in the field, enabling participants to gain hands-on experience and expand their knowledge of cybersecurity practices.</a:t>
            </a:r>
          </a:p>
        </p:txBody>
      </p:sp>
      <p:sp>
        <p:nvSpPr>
          <p:cNvPr id="2497" name="Google Shape;2497;p51"/>
          <p:cNvSpPr txBox="1">
            <a:spLocks noGrp="1"/>
          </p:cNvSpPr>
          <p:nvPr>
            <p:ph type="title"/>
          </p:nvPr>
        </p:nvSpPr>
        <p:spPr>
          <a:xfrm>
            <a:off x="39766" y="360239"/>
            <a:ext cx="3201405" cy="9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CONCLUSION</a:t>
            </a:r>
          </a:p>
        </p:txBody>
      </p:sp>
      <p:grpSp>
        <p:nvGrpSpPr>
          <p:cNvPr id="2498" name="Google Shape;2498;p51"/>
          <p:cNvGrpSpPr/>
          <p:nvPr/>
        </p:nvGrpSpPr>
        <p:grpSpPr>
          <a:xfrm>
            <a:off x="8186417" y="539496"/>
            <a:ext cx="554700" cy="554700"/>
            <a:chOff x="-388475" y="881425"/>
            <a:chExt cx="554700" cy="554700"/>
          </a:xfrm>
        </p:grpSpPr>
        <p:sp>
          <p:nvSpPr>
            <p:cNvPr id="2499" name="Google Shape;2499;p51"/>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51"/>
          <p:cNvGrpSpPr/>
          <p:nvPr/>
        </p:nvGrpSpPr>
        <p:grpSpPr>
          <a:xfrm>
            <a:off x="8285916" y="696145"/>
            <a:ext cx="280923" cy="315449"/>
            <a:chOff x="6276025" y="3812400"/>
            <a:chExt cx="416800" cy="468025"/>
          </a:xfrm>
        </p:grpSpPr>
        <p:sp>
          <p:nvSpPr>
            <p:cNvPr id="2502" name="Google Shape;2502;p51"/>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3" name="Google Shape;2503;p51"/>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4" name="Google Shape;2504;p51"/>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5" name="Google Shape;2505;p51"/>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roup 1">
            <a:extLst>
              <a:ext uri="{FF2B5EF4-FFF2-40B4-BE49-F238E27FC236}">
                <a16:creationId xmlns:a16="http://schemas.microsoft.com/office/drawing/2014/main" id="{D2C87E47-0BE3-188A-2630-5051DD5556D0}"/>
              </a:ext>
            </a:extLst>
          </p:cNvPr>
          <p:cNvGrpSpPr/>
          <p:nvPr/>
        </p:nvGrpSpPr>
        <p:grpSpPr>
          <a:xfrm>
            <a:off x="2681001" y="1251626"/>
            <a:ext cx="718691" cy="178499"/>
            <a:chOff x="6731247" y="1347087"/>
            <a:chExt cx="560767" cy="139276"/>
          </a:xfrm>
        </p:grpSpPr>
        <p:grpSp>
          <p:nvGrpSpPr>
            <p:cNvPr id="3" name="Group 2">
              <a:extLst>
                <a:ext uri="{FF2B5EF4-FFF2-40B4-BE49-F238E27FC236}">
                  <a16:creationId xmlns:a16="http://schemas.microsoft.com/office/drawing/2014/main" id="{6E9B7E55-D1E7-1082-BC17-AD8738F2AD97}"/>
                </a:ext>
              </a:extLst>
            </p:cNvPr>
            <p:cNvGrpSpPr/>
            <p:nvPr/>
          </p:nvGrpSpPr>
          <p:grpSpPr>
            <a:xfrm>
              <a:off x="6731247" y="1347087"/>
              <a:ext cx="560767" cy="139276"/>
              <a:chOff x="7223710" y="913398"/>
              <a:chExt cx="560767" cy="139276"/>
            </a:xfrm>
          </p:grpSpPr>
          <p:sp>
            <p:nvSpPr>
              <p:cNvPr id="5" name="Google Shape;1608;p34">
                <a:extLst>
                  <a:ext uri="{FF2B5EF4-FFF2-40B4-BE49-F238E27FC236}">
                    <a16:creationId xmlns:a16="http://schemas.microsoft.com/office/drawing/2014/main" id="{DF82DEA7-9F78-2B3C-E811-ADFCBE988EDE}"/>
                  </a:ext>
                </a:extLst>
              </p:cNvPr>
              <p:cNvSpPr/>
              <p:nvPr/>
            </p:nvSpPr>
            <p:spPr>
              <a:xfrm flipH="1">
                <a:off x="7223710" y="91339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10;p34">
                <a:extLst>
                  <a:ext uri="{FF2B5EF4-FFF2-40B4-BE49-F238E27FC236}">
                    <a16:creationId xmlns:a16="http://schemas.microsoft.com/office/drawing/2014/main" id="{D1B2D3D6-20DA-2C9A-B9BE-F9F7C8042D99}"/>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12;p34">
                <a:extLst>
                  <a:ext uri="{FF2B5EF4-FFF2-40B4-BE49-F238E27FC236}">
                    <a16:creationId xmlns:a16="http://schemas.microsoft.com/office/drawing/2014/main" id="{C7F3C534-2D72-DDF1-AC5C-CF3F8240A374}"/>
                  </a:ext>
                </a:extLst>
              </p:cNvPr>
              <p:cNvSpPr/>
              <p:nvPr/>
            </p:nvSpPr>
            <p:spPr>
              <a:xfrm flipH="1">
                <a:off x="7645277" y="913399"/>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13;p34">
                <a:extLst>
                  <a:ext uri="{FF2B5EF4-FFF2-40B4-BE49-F238E27FC236}">
                    <a16:creationId xmlns:a16="http://schemas.microsoft.com/office/drawing/2014/main" id="{E8A40B6E-F746-AFE3-06BD-A9486CA4FAD7}"/>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15;p34">
                <a:extLst>
                  <a:ext uri="{FF2B5EF4-FFF2-40B4-BE49-F238E27FC236}">
                    <a16:creationId xmlns:a16="http://schemas.microsoft.com/office/drawing/2014/main" id="{1F87B21E-9827-E485-D01A-6254C660D701}"/>
                  </a:ext>
                </a:extLst>
              </p:cNvPr>
              <p:cNvSpPr/>
              <p:nvPr/>
            </p:nvSpPr>
            <p:spPr>
              <a:xfrm flipH="1">
                <a:off x="7434494" y="91347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616;p34">
                <a:extLst>
                  <a:ext uri="{FF2B5EF4-FFF2-40B4-BE49-F238E27FC236}">
                    <a16:creationId xmlns:a16="http://schemas.microsoft.com/office/drawing/2014/main" id="{B4DD40C8-54FB-E825-72CF-EEF21B0F30B5}"/>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609;p34">
              <a:extLst>
                <a:ext uri="{FF2B5EF4-FFF2-40B4-BE49-F238E27FC236}">
                  <a16:creationId xmlns:a16="http://schemas.microsoft.com/office/drawing/2014/main" id="{D2FAD1FE-001B-07EF-3CF5-D8738061F19A}"/>
                </a:ext>
              </a:extLst>
            </p:cNvPr>
            <p:cNvSpPr/>
            <p:nvPr/>
          </p:nvSpPr>
          <p:spPr>
            <a:xfrm rot="16200000" flipH="1">
              <a:off x="6771229" y="1390120"/>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grpSp>
        <p:nvGrpSpPr>
          <p:cNvPr id="2510" name="Google Shape;2510;p52"/>
          <p:cNvGrpSpPr/>
          <p:nvPr/>
        </p:nvGrpSpPr>
        <p:grpSpPr>
          <a:xfrm>
            <a:off x="1499418" y="1790426"/>
            <a:ext cx="5045859" cy="2615894"/>
            <a:chOff x="3945750" y="152388"/>
            <a:chExt cx="5045859" cy="2615894"/>
          </a:xfrm>
        </p:grpSpPr>
        <p:sp>
          <p:nvSpPr>
            <p:cNvPr id="2511" name="Google Shape;2511;p52"/>
            <p:cNvSpPr/>
            <p:nvPr/>
          </p:nvSpPr>
          <p:spPr>
            <a:xfrm>
              <a:off x="3945773" y="152393"/>
              <a:ext cx="5045837" cy="2615889"/>
            </a:xfrm>
            <a:custGeom>
              <a:avLst/>
              <a:gdLst/>
              <a:ahLst/>
              <a:cxnLst/>
              <a:rect l="l" t="t" r="r" b="b"/>
              <a:pathLst>
                <a:path w="99972" h="49424" extrusionOk="0">
                  <a:moveTo>
                    <a:pt x="0" y="1"/>
                  </a:moveTo>
                  <a:lnTo>
                    <a:pt x="0" y="49424"/>
                  </a:lnTo>
                  <a:lnTo>
                    <a:pt x="99972" y="49424"/>
                  </a:lnTo>
                  <a:lnTo>
                    <a:pt x="99972"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3945750" y="152388"/>
              <a:ext cx="504583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52"/>
            <p:cNvGrpSpPr/>
            <p:nvPr/>
          </p:nvGrpSpPr>
          <p:grpSpPr>
            <a:xfrm>
              <a:off x="8788026" y="217953"/>
              <a:ext cx="139356" cy="139356"/>
              <a:chOff x="3300229" y="786025"/>
              <a:chExt cx="116275" cy="116275"/>
            </a:xfrm>
          </p:grpSpPr>
          <p:sp>
            <p:nvSpPr>
              <p:cNvPr id="2514" name="Google Shape;251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8" name="Google Shape;2518;p52"/>
          <p:cNvSpPr txBox="1">
            <a:spLocks noGrp="1"/>
          </p:cNvSpPr>
          <p:nvPr>
            <p:ph type="title"/>
          </p:nvPr>
        </p:nvSpPr>
        <p:spPr>
          <a:xfrm>
            <a:off x="1715917" y="2247739"/>
            <a:ext cx="4522957" cy="1800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THANK YOU FOR LISTENING</a:t>
            </a:r>
            <a:endParaRPr sz="4400" dirty="0"/>
          </a:p>
        </p:txBody>
      </p:sp>
      <p:grpSp>
        <p:nvGrpSpPr>
          <p:cNvPr id="2520" name="Google Shape;2520;p52"/>
          <p:cNvGrpSpPr/>
          <p:nvPr/>
        </p:nvGrpSpPr>
        <p:grpSpPr>
          <a:xfrm>
            <a:off x="7874125" y="2741050"/>
            <a:ext cx="992915" cy="1146064"/>
            <a:chOff x="7884700" y="3763925"/>
            <a:chExt cx="992915" cy="1146064"/>
          </a:xfrm>
        </p:grpSpPr>
        <p:grpSp>
          <p:nvGrpSpPr>
            <p:cNvPr id="2521" name="Google Shape;2521;p52"/>
            <p:cNvGrpSpPr/>
            <p:nvPr/>
          </p:nvGrpSpPr>
          <p:grpSpPr>
            <a:xfrm>
              <a:off x="7884700" y="3916325"/>
              <a:ext cx="840515" cy="993664"/>
              <a:chOff x="5565852" y="1147720"/>
              <a:chExt cx="840515" cy="993664"/>
            </a:xfrm>
          </p:grpSpPr>
          <p:sp>
            <p:nvSpPr>
              <p:cNvPr id="2522" name="Google Shape;2522;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52"/>
              <p:cNvGrpSpPr/>
              <p:nvPr/>
            </p:nvGrpSpPr>
            <p:grpSpPr>
              <a:xfrm>
                <a:off x="6202848" y="1213287"/>
                <a:ext cx="139356" cy="139356"/>
                <a:chOff x="3300229" y="786025"/>
                <a:chExt cx="116275" cy="116275"/>
              </a:xfrm>
            </p:grpSpPr>
            <p:sp>
              <p:nvSpPr>
                <p:cNvPr id="2524" name="Google Shape;252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7" name="Google Shape;2527;p52"/>
            <p:cNvGrpSpPr/>
            <p:nvPr/>
          </p:nvGrpSpPr>
          <p:grpSpPr>
            <a:xfrm>
              <a:off x="7960900" y="3840125"/>
              <a:ext cx="840515" cy="993664"/>
              <a:chOff x="5565852" y="1147720"/>
              <a:chExt cx="840515" cy="993664"/>
            </a:xfrm>
          </p:grpSpPr>
          <p:sp>
            <p:nvSpPr>
              <p:cNvPr id="2528" name="Google Shape;2528;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52"/>
              <p:cNvGrpSpPr/>
              <p:nvPr/>
            </p:nvGrpSpPr>
            <p:grpSpPr>
              <a:xfrm>
                <a:off x="6202848" y="1213287"/>
                <a:ext cx="139356" cy="139356"/>
                <a:chOff x="3300229" y="786025"/>
                <a:chExt cx="116275" cy="116275"/>
              </a:xfrm>
            </p:grpSpPr>
            <p:sp>
              <p:nvSpPr>
                <p:cNvPr id="2530" name="Google Shape;2530;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3" name="Google Shape;2533;p52"/>
            <p:cNvGrpSpPr/>
            <p:nvPr/>
          </p:nvGrpSpPr>
          <p:grpSpPr>
            <a:xfrm>
              <a:off x="8037100" y="3763925"/>
              <a:ext cx="840515" cy="993664"/>
              <a:chOff x="5565852" y="1147720"/>
              <a:chExt cx="840515" cy="993664"/>
            </a:xfrm>
          </p:grpSpPr>
          <p:sp>
            <p:nvSpPr>
              <p:cNvPr id="2534" name="Google Shape;2534;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5" name="Google Shape;2535;p52"/>
              <p:cNvGrpSpPr/>
              <p:nvPr/>
            </p:nvGrpSpPr>
            <p:grpSpPr>
              <a:xfrm>
                <a:off x="6202848" y="1213287"/>
                <a:ext cx="139356" cy="139356"/>
                <a:chOff x="3300229" y="786025"/>
                <a:chExt cx="116275" cy="116275"/>
              </a:xfrm>
            </p:grpSpPr>
            <p:sp>
              <p:nvSpPr>
                <p:cNvPr id="2536" name="Google Shape;2536;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39" name="Google Shape;2539;p52"/>
          <p:cNvGrpSpPr/>
          <p:nvPr/>
        </p:nvGrpSpPr>
        <p:grpSpPr>
          <a:xfrm>
            <a:off x="8224157" y="3139776"/>
            <a:ext cx="445265" cy="408435"/>
            <a:chOff x="6239575" y="4416275"/>
            <a:chExt cx="489625" cy="449175"/>
          </a:xfrm>
        </p:grpSpPr>
        <p:sp>
          <p:nvSpPr>
            <p:cNvPr id="2540" name="Google Shape;2540;p52"/>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1" name="Google Shape;2541;p52"/>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2" name="Google Shape;2542;p52"/>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43" name="Google Shape;2543;p52"/>
          <p:cNvGrpSpPr/>
          <p:nvPr/>
        </p:nvGrpSpPr>
        <p:grpSpPr>
          <a:xfrm>
            <a:off x="6815354" y="559999"/>
            <a:ext cx="818067" cy="3327100"/>
            <a:chOff x="6815354" y="559999"/>
            <a:chExt cx="818067" cy="3327100"/>
          </a:xfrm>
        </p:grpSpPr>
        <p:grpSp>
          <p:nvGrpSpPr>
            <p:cNvPr id="2544" name="Google Shape;2544;p52"/>
            <p:cNvGrpSpPr/>
            <p:nvPr/>
          </p:nvGrpSpPr>
          <p:grpSpPr>
            <a:xfrm>
              <a:off x="6815354" y="559999"/>
              <a:ext cx="818067" cy="3327100"/>
              <a:chOff x="76228" y="76199"/>
              <a:chExt cx="818067" cy="3327100"/>
            </a:xfrm>
          </p:grpSpPr>
          <p:sp>
            <p:nvSpPr>
              <p:cNvPr id="2545" name="Google Shape;2545;p52"/>
              <p:cNvSpPr/>
              <p:nvPr/>
            </p:nvSpPr>
            <p:spPr>
              <a:xfrm>
                <a:off x="76273" y="76199"/>
                <a:ext cx="818021" cy="3327100"/>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2"/>
              <p:cNvGrpSpPr/>
              <p:nvPr/>
            </p:nvGrpSpPr>
            <p:grpSpPr>
              <a:xfrm>
                <a:off x="76228" y="76200"/>
                <a:ext cx="818021" cy="270554"/>
                <a:chOff x="495021" y="1057247"/>
                <a:chExt cx="818021" cy="270554"/>
              </a:xfrm>
            </p:grpSpPr>
            <p:sp>
              <p:nvSpPr>
                <p:cNvPr id="2547" name="Google Shape;2547;p52"/>
                <p:cNvSpPr/>
                <p:nvPr/>
              </p:nvSpPr>
              <p:spPr>
                <a:xfrm flipH="1">
                  <a:off x="495021" y="1057247"/>
                  <a:ext cx="818021"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52"/>
                <p:cNvGrpSpPr/>
                <p:nvPr/>
              </p:nvGrpSpPr>
              <p:grpSpPr>
                <a:xfrm flipH="1">
                  <a:off x="559172" y="1122848"/>
                  <a:ext cx="560767" cy="139276"/>
                  <a:chOff x="4771000" y="1122848"/>
                  <a:chExt cx="560767" cy="139276"/>
                </a:xfrm>
              </p:grpSpPr>
              <p:grpSp>
                <p:nvGrpSpPr>
                  <p:cNvPr id="2549" name="Google Shape;2549;p52"/>
                  <p:cNvGrpSpPr/>
                  <p:nvPr/>
                </p:nvGrpSpPr>
                <p:grpSpPr>
                  <a:xfrm>
                    <a:off x="5192567" y="1122848"/>
                    <a:ext cx="139200" cy="139200"/>
                    <a:chOff x="5192567" y="1122848"/>
                    <a:chExt cx="139200" cy="139200"/>
                  </a:xfrm>
                </p:grpSpPr>
                <p:sp>
                  <p:nvSpPr>
                    <p:cNvPr id="2550" name="Google Shape;2550;p5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52"/>
                  <p:cNvGrpSpPr/>
                  <p:nvPr/>
                </p:nvGrpSpPr>
                <p:grpSpPr>
                  <a:xfrm>
                    <a:off x="4771000" y="1122849"/>
                    <a:ext cx="139200" cy="139200"/>
                    <a:chOff x="5192500" y="1122925"/>
                    <a:chExt cx="139200" cy="139200"/>
                  </a:xfrm>
                </p:grpSpPr>
                <p:sp>
                  <p:nvSpPr>
                    <p:cNvPr id="2554" name="Google Shape;2554;p5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2"/>
                  <p:cNvGrpSpPr/>
                  <p:nvPr/>
                </p:nvGrpSpPr>
                <p:grpSpPr>
                  <a:xfrm>
                    <a:off x="4981783" y="1122924"/>
                    <a:ext cx="139200" cy="139200"/>
                    <a:chOff x="4981783" y="1122924"/>
                    <a:chExt cx="139200" cy="139200"/>
                  </a:xfrm>
                </p:grpSpPr>
                <p:sp>
                  <p:nvSpPr>
                    <p:cNvPr id="2557" name="Google Shape;2557;p5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559" name="Google Shape;2559;p52"/>
            <p:cNvSpPr/>
            <p:nvPr/>
          </p:nvSpPr>
          <p:spPr>
            <a:xfrm>
              <a:off x="6966688" y="10161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6966688" y="17323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6966688" y="24485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6966688" y="31647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2"/>
          <p:cNvGrpSpPr/>
          <p:nvPr/>
        </p:nvGrpSpPr>
        <p:grpSpPr>
          <a:xfrm>
            <a:off x="7020692" y="3218761"/>
            <a:ext cx="407391" cy="407391"/>
            <a:chOff x="4500573" y="2571753"/>
            <a:chExt cx="417024" cy="417024"/>
          </a:xfrm>
        </p:grpSpPr>
        <p:sp>
          <p:nvSpPr>
            <p:cNvPr id="2564" name="Google Shape;2564;p52"/>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52"/>
          <p:cNvSpPr/>
          <p:nvPr/>
        </p:nvSpPr>
        <p:spPr>
          <a:xfrm>
            <a:off x="7020696" y="1070165"/>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7" name="Google Shape;2567;p52"/>
          <p:cNvGrpSpPr/>
          <p:nvPr/>
        </p:nvGrpSpPr>
        <p:grpSpPr>
          <a:xfrm>
            <a:off x="7020672" y="1786353"/>
            <a:ext cx="407432" cy="407391"/>
            <a:chOff x="812101" y="2571761"/>
            <a:chExt cx="417066" cy="417024"/>
          </a:xfrm>
        </p:grpSpPr>
        <p:sp>
          <p:nvSpPr>
            <p:cNvPr id="2568" name="Google Shape;2568;p5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52"/>
          <p:cNvGrpSpPr/>
          <p:nvPr/>
        </p:nvGrpSpPr>
        <p:grpSpPr>
          <a:xfrm>
            <a:off x="7020692" y="2502553"/>
            <a:ext cx="407391" cy="407391"/>
            <a:chOff x="1323129" y="2571761"/>
            <a:chExt cx="417024" cy="417024"/>
          </a:xfrm>
        </p:grpSpPr>
        <p:sp>
          <p:nvSpPr>
            <p:cNvPr id="2573" name="Google Shape;2573;p5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2"/>
          <p:cNvGrpSpPr/>
          <p:nvPr/>
        </p:nvGrpSpPr>
        <p:grpSpPr>
          <a:xfrm>
            <a:off x="1010736" y="2380405"/>
            <a:ext cx="291050" cy="657525"/>
            <a:chOff x="7875018" y="1882075"/>
            <a:chExt cx="291050" cy="657525"/>
          </a:xfrm>
        </p:grpSpPr>
        <p:sp>
          <p:nvSpPr>
            <p:cNvPr id="2578" name="Google Shape;2578;p52"/>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6467443" cy="1313100"/>
          </a:xfrm>
          <a:prstGeom prst="rect">
            <a:avLst/>
          </a:prstGeom>
        </p:spPr>
        <p:txBody>
          <a:bodyPr spcFirstLastPara="1" wrap="square" lIns="91425" tIns="91425" rIns="91425" bIns="91425" anchor="ctr" anchorCtr="0">
            <a:noAutofit/>
          </a:bodyPr>
          <a:lstStyle/>
          <a:p>
            <a:r>
              <a:rPr lang="en-GB" sz="5000" dirty="0"/>
              <a:t>CYBERSECURITY &amp; HACKING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 name="Graphic 2" descr="Blind with solid fill">
            <a:extLst>
              <a:ext uri="{FF2B5EF4-FFF2-40B4-BE49-F238E27FC236}">
                <a16:creationId xmlns:a16="http://schemas.microsoft.com/office/drawing/2014/main" id="{A888DA3F-F4F0-1819-B04D-7D133AFF2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934" y="2515666"/>
            <a:ext cx="1144758" cy="1144758"/>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400" y="664699"/>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pSp>
        <p:nvGrpSpPr>
          <p:cNvPr id="1536" name="Google Shape;1536;p34"/>
          <p:cNvGrpSpPr/>
          <p:nvPr/>
        </p:nvGrpSpPr>
        <p:grpSpPr>
          <a:xfrm>
            <a:off x="676875" y="1258786"/>
            <a:ext cx="3503799" cy="3534560"/>
            <a:chOff x="731797" y="1573925"/>
            <a:chExt cx="3503799" cy="3020635"/>
          </a:xfrm>
        </p:grpSpPr>
        <p:grpSp>
          <p:nvGrpSpPr>
            <p:cNvPr id="1537" name="Google Shape;1537;p34"/>
            <p:cNvGrpSpPr/>
            <p:nvPr/>
          </p:nvGrpSpPr>
          <p:grpSpPr>
            <a:xfrm>
              <a:off x="798572" y="1650125"/>
              <a:ext cx="3437024" cy="2944435"/>
              <a:chOff x="494802" y="1057250"/>
              <a:chExt cx="3437024" cy="2944435"/>
            </a:xfrm>
          </p:grpSpPr>
          <p:sp>
            <p:nvSpPr>
              <p:cNvPr id="1538" name="Google Shape;1538;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34"/>
              <p:cNvGrpSpPr/>
              <p:nvPr/>
            </p:nvGrpSpPr>
            <p:grpSpPr>
              <a:xfrm flipH="1">
                <a:off x="559172" y="1122848"/>
                <a:ext cx="560767" cy="139276"/>
                <a:chOff x="4771000" y="1122848"/>
                <a:chExt cx="560767" cy="139276"/>
              </a:xfrm>
            </p:grpSpPr>
            <p:grpSp>
              <p:nvGrpSpPr>
                <p:cNvPr id="1541" name="Google Shape;1541;p34"/>
                <p:cNvGrpSpPr/>
                <p:nvPr/>
              </p:nvGrpSpPr>
              <p:grpSpPr>
                <a:xfrm>
                  <a:off x="5192567" y="1122848"/>
                  <a:ext cx="139200" cy="139200"/>
                  <a:chOff x="5192567" y="1122848"/>
                  <a:chExt cx="139200" cy="139200"/>
                </a:xfrm>
              </p:grpSpPr>
              <p:sp>
                <p:nvSpPr>
                  <p:cNvPr id="1542" name="Google Shape;1542;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4"/>
                <p:cNvGrpSpPr/>
                <p:nvPr/>
              </p:nvGrpSpPr>
              <p:grpSpPr>
                <a:xfrm>
                  <a:off x="4771000" y="1122849"/>
                  <a:ext cx="139200" cy="139200"/>
                  <a:chOff x="5192500" y="1122925"/>
                  <a:chExt cx="139200" cy="139200"/>
                </a:xfrm>
              </p:grpSpPr>
              <p:sp>
                <p:nvSpPr>
                  <p:cNvPr id="1546" name="Google Shape;1546;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4"/>
                <p:cNvGrpSpPr/>
                <p:nvPr/>
              </p:nvGrpSpPr>
              <p:grpSpPr>
                <a:xfrm>
                  <a:off x="4981783" y="1122924"/>
                  <a:ext cx="139200" cy="139200"/>
                  <a:chOff x="4981783" y="1122924"/>
                  <a:chExt cx="139200" cy="139200"/>
                </a:xfrm>
              </p:grpSpPr>
              <p:sp>
                <p:nvSpPr>
                  <p:cNvPr id="1549" name="Google Shape;1549;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1" name="Google Shape;1551;p34"/>
            <p:cNvGrpSpPr/>
            <p:nvPr/>
          </p:nvGrpSpPr>
          <p:grpSpPr>
            <a:xfrm>
              <a:off x="731797" y="1573925"/>
              <a:ext cx="3437024" cy="2944435"/>
              <a:chOff x="494802" y="1057250"/>
              <a:chExt cx="3437024" cy="2944435"/>
            </a:xfrm>
          </p:grpSpPr>
          <p:sp>
            <p:nvSpPr>
              <p:cNvPr id="1552" name="Google Shape;1552;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65" name="Google Shape;1565;p34"/>
          <p:cNvGrpSpPr/>
          <p:nvPr/>
        </p:nvGrpSpPr>
        <p:grpSpPr>
          <a:xfrm>
            <a:off x="4903516" y="1258786"/>
            <a:ext cx="3503974" cy="3534559"/>
            <a:chOff x="4898804" y="1573925"/>
            <a:chExt cx="3503974" cy="3020635"/>
          </a:xfrm>
        </p:grpSpPr>
        <p:grpSp>
          <p:nvGrpSpPr>
            <p:cNvPr id="1566" name="Google Shape;1566;p34"/>
            <p:cNvGrpSpPr/>
            <p:nvPr/>
          </p:nvGrpSpPr>
          <p:grpSpPr>
            <a:xfrm>
              <a:off x="4965579" y="1650125"/>
              <a:ext cx="3437199" cy="2944435"/>
              <a:chOff x="494877" y="1057250"/>
              <a:chExt cx="3437199" cy="2944435"/>
            </a:xfrm>
          </p:grpSpPr>
          <p:sp>
            <p:nvSpPr>
              <p:cNvPr id="1567" name="Google Shape;1567;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34"/>
              <p:cNvGrpSpPr/>
              <p:nvPr/>
            </p:nvGrpSpPr>
            <p:grpSpPr>
              <a:xfrm flipH="1">
                <a:off x="559172" y="1122848"/>
                <a:ext cx="560767" cy="139276"/>
                <a:chOff x="4771000" y="1122848"/>
                <a:chExt cx="560767" cy="139276"/>
              </a:xfrm>
            </p:grpSpPr>
            <p:grpSp>
              <p:nvGrpSpPr>
                <p:cNvPr id="1570" name="Google Shape;1570;p34"/>
                <p:cNvGrpSpPr/>
                <p:nvPr/>
              </p:nvGrpSpPr>
              <p:grpSpPr>
                <a:xfrm>
                  <a:off x="5192567" y="1122848"/>
                  <a:ext cx="139200" cy="139200"/>
                  <a:chOff x="5192567" y="1122848"/>
                  <a:chExt cx="139200" cy="139200"/>
                </a:xfrm>
              </p:grpSpPr>
              <p:sp>
                <p:nvSpPr>
                  <p:cNvPr id="1571" name="Google Shape;1571;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4"/>
                <p:cNvGrpSpPr/>
                <p:nvPr/>
              </p:nvGrpSpPr>
              <p:grpSpPr>
                <a:xfrm>
                  <a:off x="4771000" y="1122849"/>
                  <a:ext cx="139200" cy="139200"/>
                  <a:chOff x="5192500" y="1122925"/>
                  <a:chExt cx="139200" cy="139200"/>
                </a:xfrm>
              </p:grpSpPr>
              <p:sp>
                <p:nvSpPr>
                  <p:cNvPr id="1575" name="Google Shape;1575;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4"/>
                <p:cNvGrpSpPr/>
                <p:nvPr/>
              </p:nvGrpSpPr>
              <p:grpSpPr>
                <a:xfrm>
                  <a:off x="4981783" y="1122924"/>
                  <a:ext cx="139200" cy="139200"/>
                  <a:chOff x="4981783" y="1122924"/>
                  <a:chExt cx="139200" cy="139200"/>
                </a:xfrm>
              </p:grpSpPr>
              <p:sp>
                <p:nvSpPr>
                  <p:cNvPr id="1578" name="Google Shape;1578;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0" name="Google Shape;1580;p34"/>
            <p:cNvGrpSpPr/>
            <p:nvPr/>
          </p:nvGrpSpPr>
          <p:grpSpPr>
            <a:xfrm>
              <a:off x="4898804" y="1573925"/>
              <a:ext cx="3437199" cy="2944435"/>
              <a:chOff x="494877" y="1057250"/>
              <a:chExt cx="3437199" cy="2944435"/>
            </a:xfrm>
          </p:grpSpPr>
          <p:sp>
            <p:nvSpPr>
              <p:cNvPr id="1581" name="Google Shape;1581;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5" name="Google Shape;1595;p34"/>
          <p:cNvSpPr txBox="1">
            <a:spLocks noGrp="1"/>
          </p:cNvSpPr>
          <p:nvPr>
            <p:ph type="subTitle" idx="2"/>
          </p:nvPr>
        </p:nvSpPr>
        <p:spPr>
          <a:xfrm>
            <a:off x="800308" y="2095331"/>
            <a:ext cx="3101841" cy="21316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b="1" dirty="0"/>
              <a:t>Definition:</a:t>
            </a:r>
            <a:r>
              <a:rPr lang="en-GB" dirty="0"/>
              <a:t> Cybersecurity involves protecting computer systems, networks, and data from unauthorized access or damage.</a:t>
            </a:r>
          </a:p>
          <a:p>
            <a:pPr marL="0" lvl="0" indent="0" algn="just" rtl="0">
              <a:spcBef>
                <a:spcPts val="0"/>
              </a:spcBef>
              <a:spcAft>
                <a:spcPts val="0"/>
              </a:spcAft>
              <a:buNone/>
            </a:pPr>
            <a:r>
              <a:rPr lang="en-GB" b="1" dirty="0"/>
              <a:t>Importance:</a:t>
            </a:r>
          </a:p>
          <a:p>
            <a:pPr marL="0" lvl="0" indent="0" algn="just" rtl="0">
              <a:spcBef>
                <a:spcPts val="0"/>
              </a:spcBef>
              <a:spcAft>
                <a:spcPts val="0"/>
              </a:spcAft>
              <a:buNone/>
            </a:pPr>
            <a:r>
              <a:rPr lang="en-GB" dirty="0"/>
              <a:t>With the increasing reliance on technology, cybersecurity is crucial to safeguard sensitive information and prevent cyber attacks.</a:t>
            </a:r>
          </a:p>
        </p:txBody>
      </p:sp>
      <p:sp>
        <p:nvSpPr>
          <p:cNvPr id="1597" name="Google Shape;1597;p34"/>
          <p:cNvSpPr txBox="1">
            <a:spLocks noGrp="1"/>
          </p:cNvSpPr>
          <p:nvPr>
            <p:ph type="subTitle" idx="4"/>
          </p:nvPr>
        </p:nvSpPr>
        <p:spPr>
          <a:xfrm>
            <a:off x="5230222" y="1730611"/>
            <a:ext cx="2882422" cy="32245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Fields In Cybersecurity: </a:t>
            </a:r>
            <a:endParaRPr lang="en" dirty="0"/>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Network Security</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Information Security Management</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Cryptography</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Engineering</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Ethical Hacking/Penetration Testing</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Consulting</a:t>
            </a:r>
          </a:p>
          <a:p>
            <a:pPr marL="342900" lvl="0" indent="-342900" algn="l" rtl="0">
              <a:spcBef>
                <a:spcPts val="0"/>
              </a:spcBef>
              <a:spcAft>
                <a:spcPts val="0"/>
              </a:spcAft>
              <a:buFont typeface="+mj-lt"/>
              <a:buAutoNum type="arabicPeriod"/>
            </a:pPr>
            <a:endParaRPr lang="en-GB" b="0" i="0" dirty="0">
              <a:solidFill>
                <a:srgbClr val="0B37BA"/>
              </a:solidFill>
              <a:effectLst/>
              <a:latin typeface="-apple-system"/>
            </a:endParaRPr>
          </a:p>
          <a:p>
            <a:pPr marL="342900" lvl="0" indent="-342900" algn="l" rtl="0">
              <a:spcBef>
                <a:spcPts val="0"/>
              </a:spcBef>
              <a:spcAft>
                <a:spcPts val="0"/>
              </a:spcAft>
              <a:buFont typeface="+mj-lt"/>
              <a:buAutoNum type="arabicPeriod"/>
            </a:pPr>
            <a:endParaRPr b="1" dirty="0"/>
          </a:p>
        </p:txBody>
      </p:sp>
      <p:sp>
        <p:nvSpPr>
          <p:cNvPr id="1600" name="Google Shape;1600;p34"/>
          <p:cNvSpPr txBox="1">
            <a:spLocks noGrp="1"/>
          </p:cNvSpPr>
          <p:nvPr>
            <p:ph type="title"/>
          </p:nvPr>
        </p:nvSpPr>
        <p:spPr>
          <a:xfrm>
            <a:off x="617550" y="404000"/>
            <a:ext cx="5462837"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BASICS OF CYBERSECURITY</a:t>
            </a:r>
          </a:p>
        </p:txBody>
      </p:sp>
      <p:grpSp>
        <p:nvGrpSpPr>
          <p:cNvPr id="1603" name="Google Shape;1603;p34"/>
          <p:cNvGrpSpPr/>
          <p:nvPr/>
        </p:nvGrpSpPr>
        <p:grpSpPr>
          <a:xfrm>
            <a:off x="7007108" y="677550"/>
            <a:ext cx="1734261" cy="382450"/>
            <a:chOff x="7170195" y="4417350"/>
            <a:chExt cx="1734261" cy="382450"/>
          </a:xfrm>
        </p:grpSpPr>
        <p:sp>
          <p:nvSpPr>
            <p:cNvPr id="1604" name="Google Shape;1604;p34"/>
            <p:cNvSpPr/>
            <p:nvPr/>
          </p:nvSpPr>
          <p:spPr>
            <a:xfrm>
              <a:off x="7246321" y="44935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4"/>
            <p:cNvGrpSpPr/>
            <p:nvPr/>
          </p:nvGrpSpPr>
          <p:grpSpPr>
            <a:xfrm flipH="1">
              <a:off x="7234397" y="4500798"/>
              <a:ext cx="560767" cy="139276"/>
              <a:chOff x="4771000" y="1122848"/>
              <a:chExt cx="560767" cy="139276"/>
            </a:xfrm>
          </p:grpSpPr>
          <p:grpSp>
            <p:nvGrpSpPr>
              <p:cNvPr id="1607" name="Google Shape;1607;p34"/>
              <p:cNvGrpSpPr/>
              <p:nvPr/>
            </p:nvGrpSpPr>
            <p:grpSpPr>
              <a:xfrm>
                <a:off x="5192567" y="1122848"/>
                <a:ext cx="139200" cy="139200"/>
                <a:chOff x="5192567" y="1122848"/>
                <a:chExt cx="139200" cy="139200"/>
              </a:xfrm>
            </p:grpSpPr>
            <p:sp>
              <p:nvSpPr>
                <p:cNvPr id="1608" name="Google Shape;1608;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4"/>
              <p:cNvGrpSpPr/>
              <p:nvPr/>
            </p:nvGrpSpPr>
            <p:grpSpPr>
              <a:xfrm>
                <a:off x="4771000" y="1122849"/>
                <a:ext cx="139200" cy="139200"/>
                <a:chOff x="5192500" y="1122925"/>
                <a:chExt cx="139200" cy="139200"/>
              </a:xfrm>
            </p:grpSpPr>
            <p:sp>
              <p:nvSpPr>
                <p:cNvPr id="1612" name="Google Shape;1612;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4"/>
              <p:cNvGrpSpPr/>
              <p:nvPr/>
            </p:nvGrpSpPr>
            <p:grpSpPr>
              <a:xfrm>
                <a:off x="4981783" y="1122924"/>
                <a:ext cx="139200" cy="139200"/>
                <a:chOff x="4981783" y="1122924"/>
                <a:chExt cx="139200" cy="139200"/>
              </a:xfrm>
            </p:grpSpPr>
            <p:sp>
              <p:nvSpPr>
                <p:cNvPr id="1615" name="Google Shape;1615;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 name="Group 22">
            <a:extLst>
              <a:ext uri="{FF2B5EF4-FFF2-40B4-BE49-F238E27FC236}">
                <a16:creationId xmlns:a16="http://schemas.microsoft.com/office/drawing/2014/main" id="{6130E6A0-96B1-E0A8-D5B5-F28885DE2A41}"/>
              </a:ext>
            </a:extLst>
          </p:cNvPr>
          <p:cNvGrpSpPr/>
          <p:nvPr/>
        </p:nvGrpSpPr>
        <p:grpSpPr>
          <a:xfrm>
            <a:off x="798055" y="1347163"/>
            <a:ext cx="560767" cy="139276"/>
            <a:chOff x="6650255" y="1199939"/>
            <a:chExt cx="560767" cy="139276"/>
          </a:xfrm>
        </p:grpSpPr>
        <p:grpSp>
          <p:nvGrpSpPr>
            <p:cNvPr id="21" name="Group 20">
              <a:extLst>
                <a:ext uri="{FF2B5EF4-FFF2-40B4-BE49-F238E27FC236}">
                  <a16:creationId xmlns:a16="http://schemas.microsoft.com/office/drawing/2014/main" id="{461BFCB5-BBE6-021C-AC6F-121B1DD9383B}"/>
                </a:ext>
              </a:extLst>
            </p:cNvPr>
            <p:cNvGrpSpPr/>
            <p:nvPr/>
          </p:nvGrpSpPr>
          <p:grpSpPr>
            <a:xfrm>
              <a:off x="6650255" y="1199939"/>
              <a:ext cx="560767" cy="139276"/>
              <a:chOff x="7223710" y="913398"/>
              <a:chExt cx="560767" cy="139276"/>
            </a:xfrm>
          </p:grpSpPr>
          <p:sp>
            <p:nvSpPr>
              <p:cNvPr id="15" name="Google Shape;1608;p34">
                <a:extLst>
                  <a:ext uri="{FF2B5EF4-FFF2-40B4-BE49-F238E27FC236}">
                    <a16:creationId xmlns:a16="http://schemas.microsoft.com/office/drawing/2014/main" id="{96CF170D-C77A-438B-109C-B0FCB821478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0;p34">
                <a:extLst>
                  <a:ext uri="{FF2B5EF4-FFF2-40B4-BE49-F238E27FC236}">
                    <a16:creationId xmlns:a16="http://schemas.microsoft.com/office/drawing/2014/main" id="{1EDDD3DD-E6F6-97BF-3EC0-BE4414F40B95}"/>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2;p34">
                <a:extLst>
                  <a:ext uri="{FF2B5EF4-FFF2-40B4-BE49-F238E27FC236}">
                    <a16:creationId xmlns:a16="http://schemas.microsoft.com/office/drawing/2014/main" id="{ADBECF52-ED41-B217-7E34-BB1A2AF9DAE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13;p34">
                <a:extLst>
                  <a:ext uri="{FF2B5EF4-FFF2-40B4-BE49-F238E27FC236}">
                    <a16:creationId xmlns:a16="http://schemas.microsoft.com/office/drawing/2014/main" id="{986AA34B-1FEE-D6D2-DDFD-50AEEF4AF711}"/>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5;p34">
                <a:extLst>
                  <a:ext uri="{FF2B5EF4-FFF2-40B4-BE49-F238E27FC236}">
                    <a16:creationId xmlns:a16="http://schemas.microsoft.com/office/drawing/2014/main" id="{3AFB3250-1572-1A08-D406-FD8B88CF0662}"/>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16;p34">
                <a:extLst>
                  <a:ext uri="{FF2B5EF4-FFF2-40B4-BE49-F238E27FC236}">
                    <a16:creationId xmlns:a16="http://schemas.microsoft.com/office/drawing/2014/main" id="{137C7911-27B0-6213-E7E1-994C2ABABB96}"/>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609;p34">
              <a:extLst>
                <a:ext uri="{FF2B5EF4-FFF2-40B4-BE49-F238E27FC236}">
                  <a16:creationId xmlns:a16="http://schemas.microsoft.com/office/drawing/2014/main" id="{7DC5C882-688A-B262-1DCF-F2DE95EB32C9}"/>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40">
            <a:extLst>
              <a:ext uri="{FF2B5EF4-FFF2-40B4-BE49-F238E27FC236}">
                <a16:creationId xmlns:a16="http://schemas.microsoft.com/office/drawing/2014/main" id="{F69AADE8-1AAD-7840-A7EE-046F739D9288}"/>
              </a:ext>
            </a:extLst>
          </p:cNvPr>
          <p:cNvGrpSpPr/>
          <p:nvPr/>
        </p:nvGrpSpPr>
        <p:grpSpPr>
          <a:xfrm>
            <a:off x="4966954" y="1347087"/>
            <a:ext cx="560767" cy="139276"/>
            <a:chOff x="6731247" y="1347087"/>
            <a:chExt cx="560767" cy="139276"/>
          </a:xfrm>
        </p:grpSpPr>
        <p:grpSp>
          <p:nvGrpSpPr>
            <p:cNvPr id="39" name="Group 38">
              <a:extLst>
                <a:ext uri="{FF2B5EF4-FFF2-40B4-BE49-F238E27FC236}">
                  <a16:creationId xmlns:a16="http://schemas.microsoft.com/office/drawing/2014/main" id="{712AEBE8-72EC-E65B-BAF4-2A5ABE6ADF7F}"/>
                </a:ext>
              </a:extLst>
            </p:cNvPr>
            <p:cNvGrpSpPr/>
            <p:nvPr/>
          </p:nvGrpSpPr>
          <p:grpSpPr>
            <a:xfrm>
              <a:off x="6731247" y="1347087"/>
              <a:ext cx="560767" cy="139276"/>
              <a:chOff x="7223710" y="913398"/>
              <a:chExt cx="560767" cy="139276"/>
            </a:xfrm>
          </p:grpSpPr>
          <p:sp>
            <p:nvSpPr>
              <p:cNvPr id="33" name="Google Shape;1608;p34">
                <a:extLst>
                  <a:ext uri="{FF2B5EF4-FFF2-40B4-BE49-F238E27FC236}">
                    <a16:creationId xmlns:a16="http://schemas.microsoft.com/office/drawing/2014/main" id="{6A5EDB60-2039-F476-BC25-2496EA58D297}"/>
                  </a:ext>
                </a:extLst>
              </p:cNvPr>
              <p:cNvSpPr/>
              <p:nvPr/>
            </p:nvSpPr>
            <p:spPr>
              <a:xfrm flipH="1">
                <a:off x="7223710" y="91339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10;p34">
                <a:extLst>
                  <a:ext uri="{FF2B5EF4-FFF2-40B4-BE49-F238E27FC236}">
                    <a16:creationId xmlns:a16="http://schemas.microsoft.com/office/drawing/2014/main" id="{FCEA9A22-F5C6-E5FB-747F-D4369DE8CC9F}"/>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2;p34">
                <a:extLst>
                  <a:ext uri="{FF2B5EF4-FFF2-40B4-BE49-F238E27FC236}">
                    <a16:creationId xmlns:a16="http://schemas.microsoft.com/office/drawing/2014/main" id="{596458AA-A9B0-1F85-CB9F-C9BBFD0E6CB7}"/>
                  </a:ext>
                </a:extLst>
              </p:cNvPr>
              <p:cNvSpPr/>
              <p:nvPr/>
            </p:nvSpPr>
            <p:spPr>
              <a:xfrm flipH="1">
                <a:off x="7645277" y="913399"/>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13;p34">
                <a:extLst>
                  <a:ext uri="{FF2B5EF4-FFF2-40B4-BE49-F238E27FC236}">
                    <a16:creationId xmlns:a16="http://schemas.microsoft.com/office/drawing/2014/main" id="{908C2FC6-C311-FEF3-4DA7-4A6D83011B4E}"/>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15;p34">
                <a:extLst>
                  <a:ext uri="{FF2B5EF4-FFF2-40B4-BE49-F238E27FC236}">
                    <a16:creationId xmlns:a16="http://schemas.microsoft.com/office/drawing/2014/main" id="{93002F9A-7D92-CE76-87FE-5994197F2396}"/>
                  </a:ext>
                </a:extLst>
              </p:cNvPr>
              <p:cNvSpPr/>
              <p:nvPr/>
            </p:nvSpPr>
            <p:spPr>
              <a:xfrm flipH="1">
                <a:off x="7434494" y="91347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16;p34">
                <a:extLst>
                  <a:ext uri="{FF2B5EF4-FFF2-40B4-BE49-F238E27FC236}">
                    <a16:creationId xmlns:a16="http://schemas.microsoft.com/office/drawing/2014/main" id="{10C3C1C5-FCE2-3695-58D6-77FE2844B7B5}"/>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609;p34">
              <a:extLst>
                <a:ext uri="{FF2B5EF4-FFF2-40B4-BE49-F238E27FC236}">
                  <a16:creationId xmlns:a16="http://schemas.microsoft.com/office/drawing/2014/main" id="{6B6F36B2-5558-CE2C-9A2B-90F0AD4435C3}"/>
                </a:ext>
              </a:extLst>
            </p:cNvPr>
            <p:cNvSpPr/>
            <p:nvPr/>
          </p:nvSpPr>
          <p:spPr>
            <a:xfrm rot="16200000" flipH="1">
              <a:off x="6771229" y="1390120"/>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35"/>
          <p:cNvSpPr/>
          <p:nvPr/>
        </p:nvSpPr>
        <p:spPr>
          <a:xfrm>
            <a:off x="728936" y="1573914"/>
            <a:ext cx="807300" cy="807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728936" y="2684689"/>
            <a:ext cx="807300" cy="807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3" name="Google Shape;1623;p35"/>
          <p:cNvSpPr/>
          <p:nvPr/>
        </p:nvSpPr>
        <p:spPr>
          <a:xfrm>
            <a:off x="728936" y="3795464"/>
            <a:ext cx="807300" cy="807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4" name="Google Shape;1624;p35"/>
          <p:cNvSpPr txBox="1">
            <a:spLocks noGrp="1"/>
          </p:cNvSpPr>
          <p:nvPr>
            <p:ph type="subTitle" idx="1"/>
          </p:nvPr>
        </p:nvSpPr>
        <p:spPr>
          <a:xfrm>
            <a:off x="1643375" y="1501509"/>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DEFINITION:</a:t>
            </a:r>
          </a:p>
        </p:txBody>
      </p:sp>
      <p:sp>
        <p:nvSpPr>
          <p:cNvPr id="1625" name="Google Shape;1625;p35"/>
          <p:cNvSpPr txBox="1">
            <a:spLocks noGrp="1"/>
          </p:cNvSpPr>
          <p:nvPr>
            <p:ph type="subTitle" idx="3"/>
          </p:nvPr>
        </p:nvSpPr>
        <p:spPr>
          <a:xfrm>
            <a:off x="1643374" y="2618385"/>
            <a:ext cx="292862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TYPES OF HACKERS:</a:t>
            </a:r>
          </a:p>
        </p:txBody>
      </p:sp>
      <p:sp>
        <p:nvSpPr>
          <p:cNvPr id="1626" name="Google Shape;1626;p35"/>
          <p:cNvSpPr txBox="1">
            <a:spLocks noGrp="1"/>
          </p:cNvSpPr>
          <p:nvPr>
            <p:ph type="subTitle" idx="2"/>
          </p:nvPr>
        </p:nvSpPr>
        <p:spPr>
          <a:xfrm>
            <a:off x="1643374" y="1829369"/>
            <a:ext cx="5973889"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refers to unauthorized intrusion into computer systems or networks to gain access, manipulate data, or disrupt operations.</a:t>
            </a:r>
            <a:endParaRPr dirty="0"/>
          </a:p>
        </p:txBody>
      </p:sp>
      <p:sp>
        <p:nvSpPr>
          <p:cNvPr id="1627" name="Google Shape;1627;p35"/>
          <p:cNvSpPr txBox="1">
            <a:spLocks noGrp="1"/>
          </p:cNvSpPr>
          <p:nvPr>
            <p:ph type="subTitle" idx="5"/>
          </p:nvPr>
        </p:nvSpPr>
        <p:spPr>
          <a:xfrm>
            <a:off x="1643375" y="3729154"/>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MOTIVATIONS:</a:t>
            </a:r>
          </a:p>
        </p:txBody>
      </p:sp>
      <p:sp>
        <p:nvSpPr>
          <p:cNvPr id="1628" name="Google Shape;1628;p35"/>
          <p:cNvSpPr txBox="1">
            <a:spLocks noGrp="1"/>
          </p:cNvSpPr>
          <p:nvPr>
            <p:ph type="title"/>
          </p:nvPr>
        </p:nvSpPr>
        <p:spPr>
          <a:xfrm>
            <a:off x="617550" y="556400"/>
            <a:ext cx="4548881"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CONCEPT OF HACKING</a:t>
            </a:r>
          </a:p>
        </p:txBody>
      </p:sp>
      <p:sp>
        <p:nvSpPr>
          <p:cNvPr id="1629" name="Google Shape;1629;p35"/>
          <p:cNvSpPr txBox="1">
            <a:spLocks noGrp="1"/>
          </p:cNvSpPr>
          <p:nvPr>
            <p:ph type="subTitle" idx="4"/>
          </p:nvPr>
        </p:nvSpPr>
        <p:spPr>
          <a:xfrm>
            <a:off x="1643375" y="2926863"/>
            <a:ext cx="5839038"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Hackers can be classified as white hat (ethical hackers), black hat (malicious hackers), or grey hat (a combination of both).</a:t>
            </a:r>
            <a:endParaRPr dirty="0"/>
          </a:p>
        </p:txBody>
      </p:sp>
      <p:sp>
        <p:nvSpPr>
          <p:cNvPr id="1630" name="Google Shape;1630;p35"/>
          <p:cNvSpPr txBox="1">
            <a:spLocks noGrp="1"/>
          </p:cNvSpPr>
          <p:nvPr>
            <p:ph type="subTitle" idx="6"/>
          </p:nvPr>
        </p:nvSpPr>
        <p:spPr>
          <a:xfrm>
            <a:off x="1643374" y="4050058"/>
            <a:ext cx="5682063"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can be driven by financial gain, political agendas, personal challenges, or curiosity.</a:t>
            </a:r>
            <a:endParaRPr dirty="0"/>
          </a:p>
        </p:txBody>
      </p:sp>
      <p:sp>
        <p:nvSpPr>
          <p:cNvPr id="1657" name="Google Shape;1657;p35"/>
          <p:cNvSpPr/>
          <p:nvPr/>
        </p:nvSpPr>
        <p:spPr>
          <a:xfrm>
            <a:off x="944791" y="1791049"/>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942465" y="2929287"/>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939684" y="4011775"/>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rot="5400000">
            <a:off x="7142976" y="770218"/>
            <a:ext cx="291050" cy="657525"/>
            <a:chOff x="7875018" y="1882075"/>
            <a:chExt cx="291050" cy="657525"/>
          </a:xfrm>
        </p:grpSpPr>
        <p:sp>
          <p:nvSpPr>
            <p:cNvPr id="1661" name="Google Shape;1661;p35"/>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7BC5FDF-8E38-D9B0-7208-93A4B16CCAFC}"/>
                  </a:ext>
                </a:extLst>
              </p:cNvPr>
              <p:cNvGraphicFramePr>
                <a:graphicFrameLocks noChangeAspect="1"/>
              </p:cNvGraphicFramePr>
              <p:nvPr>
                <p:extLst>
                  <p:ext uri="{D42A27DB-BD31-4B8C-83A1-F6EECF244321}">
                    <p14:modId xmlns:p14="http://schemas.microsoft.com/office/powerpoint/2010/main" val="1441774800"/>
                  </p:ext>
                </p:extLst>
              </p:nvPr>
            </p:nvGraphicFramePr>
            <p:xfrm>
              <a:off x="7752522" y="3600495"/>
              <a:ext cx="982628" cy="1130290"/>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3"/>
                        <a:stretch>
                          <a:fillRect/>
                        </a:stretch>
                      </p166:blipFill>
                      <p166:spPr xmlns:p166="http://schemas.microsoft.com/office/powerpoint/2016/6/main">
                        <a:xfrm>
                          <a:off x="0" y="0"/>
                          <a:ext cx="982628" cy="1130290"/>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97BC5FDF-8E38-D9B0-7208-93A4B16CCAFC}"/>
                  </a:ext>
                </a:extLst>
              </p:cNvPr>
              <p:cNvPicPr>
                <a:picLocks noGrp="1" noRot="1" noChangeAspect="1" noMove="1" noResize="1" noEditPoints="1" noAdjustHandles="1" noChangeArrowheads="1" noChangeShapeType="1"/>
              </p:cNvPicPr>
              <p:nvPr/>
            </p:nvPicPr>
            <p:blipFill>
              <a:blip r:embed="rId5"/>
              <a:stretch>
                <a:fillRect/>
              </a:stretch>
            </p:blipFill>
            <p:spPr>
              <a:xfrm>
                <a:off x="7752522" y="3600495"/>
                <a:ext cx="982628" cy="1130290"/>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5102753" cy="1313100"/>
          </a:xfrm>
          <a:prstGeom prst="rect">
            <a:avLst/>
          </a:prstGeom>
        </p:spPr>
        <p:txBody>
          <a:bodyPr spcFirstLastPara="1" wrap="square" lIns="91425" tIns="91425" rIns="91425" bIns="91425" anchor="ctr" anchorCtr="0">
            <a:noAutofit/>
          </a:bodyPr>
          <a:lstStyle/>
          <a:p>
            <a:r>
              <a:rPr lang="en-GB" sz="5000" dirty="0"/>
              <a:t>CYBER THREATS &amp; THEIR IMPACT</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063904" y="3081913"/>
            <a:ext cx="1008129" cy="914400"/>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11242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pic>
        <p:nvPicPr>
          <p:cNvPr id="1750" name="Graphic 1749" descr="Scales of justice with solid fill">
            <a:extLst>
              <a:ext uri="{FF2B5EF4-FFF2-40B4-BE49-F238E27FC236}">
                <a16:creationId xmlns:a16="http://schemas.microsoft.com/office/drawing/2014/main" id="{D8279D50-5F78-6467-39CB-156AF8988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3954" y="283704"/>
            <a:ext cx="4576092" cy="4576092"/>
          </a:xfrm>
          <a:prstGeom prst="rect">
            <a:avLst/>
          </a:prstGeom>
        </p:spPr>
      </p:pic>
      <p:grpSp>
        <p:nvGrpSpPr>
          <p:cNvPr id="1721" name="Google Shape;1721;p37"/>
          <p:cNvGrpSpPr/>
          <p:nvPr/>
        </p:nvGrpSpPr>
        <p:grpSpPr>
          <a:xfrm>
            <a:off x="274734" y="513982"/>
            <a:ext cx="6026684" cy="338518"/>
            <a:chOff x="6856163" y="863804"/>
            <a:chExt cx="2083200" cy="350658"/>
          </a:xfrm>
        </p:grpSpPr>
        <p:cxnSp>
          <p:nvCxnSpPr>
            <p:cNvPr id="1722" name="Google Shape;1722;p37"/>
            <p:cNvCxnSpPr/>
            <p:nvPr/>
          </p:nvCxnSpPr>
          <p:spPr>
            <a:xfrm>
              <a:off x="6856163" y="863804"/>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3" name="Google Shape;1723;p37"/>
            <p:cNvCxnSpPr/>
            <p:nvPr/>
          </p:nvCxnSpPr>
          <p:spPr>
            <a:xfrm>
              <a:off x="6856163" y="1039133"/>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4" name="Google Shape;1724;p37"/>
            <p:cNvCxnSpPr/>
            <p:nvPr/>
          </p:nvCxnSpPr>
          <p:spPr>
            <a:xfrm>
              <a:off x="6856163" y="1214463"/>
              <a:ext cx="2083200" cy="0"/>
            </a:xfrm>
            <a:prstGeom prst="straightConnector1">
              <a:avLst/>
            </a:prstGeom>
            <a:noFill/>
            <a:ln w="19050" cap="flat" cmpd="sng">
              <a:solidFill>
                <a:srgbClr val="FF97B1"/>
              </a:solidFill>
              <a:prstDash val="dot"/>
              <a:round/>
              <a:headEnd type="none" w="med" len="med"/>
              <a:tailEnd type="none" w="med" len="med"/>
            </a:ln>
          </p:spPr>
        </p:cxnSp>
      </p:grpSp>
      <p:sp>
        <p:nvSpPr>
          <p:cNvPr id="1719" name="Google Shape;1719;p37"/>
          <p:cNvSpPr txBox="1">
            <a:spLocks noGrp="1"/>
          </p:cNvSpPr>
          <p:nvPr>
            <p:ph type="title"/>
          </p:nvPr>
        </p:nvSpPr>
        <p:spPr>
          <a:xfrm>
            <a:off x="288639" y="455693"/>
            <a:ext cx="7617063" cy="5968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t>DIFFERENT TYPES OF CYBER THREATS</a:t>
            </a:r>
          </a:p>
        </p:txBody>
      </p:sp>
      <p:grpSp>
        <p:nvGrpSpPr>
          <p:cNvPr id="1669" name="Group 1668">
            <a:extLst>
              <a:ext uri="{FF2B5EF4-FFF2-40B4-BE49-F238E27FC236}">
                <a16:creationId xmlns:a16="http://schemas.microsoft.com/office/drawing/2014/main" id="{33BFD0F9-7C38-E267-AACF-7EF1CADF9B98}"/>
              </a:ext>
            </a:extLst>
          </p:cNvPr>
          <p:cNvGrpSpPr/>
          <p:nvPr/>
        </p:nvGrpSpPr>
        <p:grpSpPr>
          <a:xfrm>
            <a:off x="486577" y="1407074"/>
            <a:ext cx="2513797" cy="3040077"/>
            <a:chOff x="591353" y="2026922"/>
            <a:chExt cx="2152050" cy="2602596"/>
          </a:xfrm>
        </p:grpSpPr>
        <p:grpSp>
          <p:nvGrpSpPr>
            <p:cNvPr id="6" name="Google Shape;1536;p34">
              <a:extLst>
                <a:ext uri="{FF2B5EF4-FFF2-40B4-BE49-F238E27FC236}">
                  <a16:creationId xmlns:a16="http://schemas.microsoft.com/office/drawing/2014/main" id="{DFD85205-2680-C2E8-3194-2524A2196300}"/>
                </a:ext>
              </a:extLst>
            </p:cNvPr>
            <p:cNvGrpSpPr/>
            <p:nvPr/>
          </p:nvGrpSpPr>
          <p:grpSpPr>
            <a:xfrm>
              <a:off x="591353" y="2026922"/>
              <a:ext cx="2152050" cy="2602596"/>
              <a:chOff x="731797" y="1573925"/>
              <a:chExt cx="3503799" cy="3020635"/>
            </a:xfrm>
          </p:grpSpPr>
          <p:grpSp>
            <p:nvGrpSpPr>
              <p:cNvPr id="7" name="Google Shape;1537;p34">
                <a:extLst>
                  <a:ext uri="{FF2B5EF4-FFF2-40B4-BE49-F238E27FC236}">
                    <a16:creationId xmlns:a16="http://schemas.microsoft.com/office/drawing/2014/main" id="{F0693EA2-E430-6A52-672E-9B5D84348D12}"/>
                  </a:ext>
                </a:extLst>
              </p:cNvPr>
              <p:cNvGrpSpPr/>
              <p:nvPr/>
            </p:nvGrpSpPr>
            <p:grpSpPr>
              <a:xfrm>
                <a:off x="798572" y="1650125"/>
                <a:ext cx="3437024" cy="2944435"/>
                <a:chOff x="494802" y="1057250"/>
                <a:chExt cx="3437024" cy="2944435"/>
              </a:xfrm>
            </p:grpSpPr>
            <p:sp>
              <p:nvSpPr>
                <p:cNvPr id="11" name="Google Shape;1538;p34">
                  <a:extLst>
                    <a:ext uri="{FF2B5EF4-FFF2-40B4-BE49-F238E27FC236}">
                      <a16:creationId xmlns:a16="http://schemas.microsoft.com/office/drawing/2014/main" id="{591B4219-A964-7040-87F1-DF936CC8BB8C}"/>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39;p34">
                  <a:extLst>
                    <a:ext uri="{FF2B5EF4-FFF2-40B4-BE49-F238E27FC236}">
                      <a16:creationId xmlns:a16="http://schemas.microsoft.com/office/drawing/2014/main" id="{50DBF7FE-CAA3-796B-515F-7A0FA3928E15}"/>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40;p34">
                  <a:extLst>
                    <a:ext uri="{FF2B5EF4-FFF2-40B4-BE49-F238E27FC236}">
                      <a16:creationId xmlns:a16="http://schemas.microsoft.com/office/drawing/2014/main" id="{858B3D9B-A50A-9E4B-5529-F0F0DAC5E88D}"/>
                    </a:ext>
                  </a:extLst>
                </p:cNvPr>
                <p:cNvGrpSpPr/>
                <p:nvPr/>
              </p:nvGrpSpPr>
              <p:grpSpPr>
                <a:xfrm flipH="1">
                  <a:off x="559172" y="1122848"/>
                  <a:ext cx="560767" cy="139276"/>
                  <a:chOff x="4771000" y="1122848"/>
                  <a:chExt cx="560767" cy="139276"/>
                </a:xfrm>
              </p:grpSpPr>
              <p:grpSp>
                <p:nvGrpSpPr>
                  <p:cNvPr id="14" name="Google Shape;1541;p34">
                    <a:extLst>
                      <a:ext uri="{FF2B5EF4-FFF2-40B4-BE49-F238E27FC236}">
                        <a16:creationId xmlns:a16="http://schemas.microsoft.com/office/drawing/2014/main" id="{40659596-6264-BC6D-10A8-419885C16D6D}"/>
                      </a:ext>
                    </a:extLst>
                  </p:cNvPr>
                  <p:cNvGrpSpPr/>
                  <p:nvPr/>
                </p:nvGrpSpPr>
                <p:grpSpPr>
                  <a:xfrm>
                    <a:off x="5192567" y="1122848"/>
                    <a:ext cx="139200" cy="139200"/>
                    <a:chOff x="5192567" y="1122848"/>
                    <a:chExt cx="139200" cy="139200"/>
                  </a:xfrm>
                </p:grpSpPr>
                <p:sp>
                  <p:nvSpPr>
                    <p:cNvPr id="21" name="Google Shape;1542;p34">
                      <a:extLst>
                        <a:ext uri="{FF2B5EF4-FFF2-40B4-BE49-F238E27FC236}">
                          <a16:creationId xmlns:a16="http://schemas.microsoft.com/office/drawing/2014/main" id="{B7CCA91F-F4CF-BE40-3383-2395F3F5A4C4}"/>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3;p34">
                      <a:extLst>
                        <a:ext uri="{FF2B5EF4-FFF2-40B4-BE49-F238E27FC236}">
                          <a16:creationId xmlns:a16="http://schemas.microsoft.com/office/drawing/2014/main" id="{87B38117-2ADB-122D-10BF-91C2E5AFA25C}"/>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4;p34">
                      <a:extLst>
                        <a:ext uri="{FF2B5EF4-FFF2-40B4-BE49-F238E27FC236}">
                          <a16:creationId xmlns:a16="http://schemas.microsoft.com/office/drawing/2014/main" id="{74B78F72-BF11-B835-A3BB-9E8888781101}"/>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45;p34">
                    <a:extLst>
                      <a:ext uri="{FF2B5EF4-FFF2-40B4-BE49-F238E27FC236}">
                        <a16:creationId xmlns:a16="http://schemas.microsoft.com/office/drawing/2014/main" id="{A40FCFD0-4E93-17CE-B7B1-377C4E0779ED}"/>
                      </a:ext>
                    </a:extLst>
                  </p:cNvPr>
                  <p:cNvGrpSpPr/>
                  <p:nvPr/>
                </p:nvGrpSpPr>
                <p:grpSpPr>
                  <a:xfrm>
                    <a:off x="4771000" y="1122849"/>
                    <a:ext cx="139200" cy="139200"/>
                    <a:chOff x="5192500" y="1122925"/>
                    <a:chExt cx="139200" cy="139200"/>
                  </a:xfrm>
                </p:grpSpPr>
                <p:sp>
                  <p:nvSpPr>
                    <p:cNvPr id="19" name="Google Shape;1546;p34">
                      <a:extLst>
                        <a:ext uri="{FF2B5EF4-FFF2-40B4-BE49-F238E27FC236}">
                          <a16:creationId xmlns:a16="http://schemas.microsoft.com/office/drawing/2014/main" id="{B5F87B0A-B85D-B927-5F15-A1D5CE2B25A9}"/>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47;p34">
                      <a:extLst>
                        <a:ext uri="{FF2B5EF4-FFF2-40B4-BE49-F238E27FC236}">
                          <a16:creationId xmlns:a16="http://schemas.microsoft.com/office/drawing/2014/main" id="{74D0B267-F7BD-7E74-F9FC-EFB462F927D9}"/>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548;p34">
                    <a:extLst>
                      <a:ext uri="{FF2B5EF4-FFF2-40B4-BE49-F238E27FC236}">
                        <a16:creationId xmlns:a16="http://schemas.microsoft.com/office/drawing/2014/main" id="{622F9A0F-C17B-5A99-5BFF-D8A23435EC70}"/>
                      </a:ext>
                    </a:extLst>
                  </p:cNvPr>
                  <p:cNvGrpSpPr/>
                  <p:nvPr/>
                </p:nvGrpSpPr>
                <p:grpSpPr>
                  <a:xfrm>
                    <a:off x="4981783" y="1122924"/>
                    <a:ext cx="139200" cy="139200"/>
                    <a:chOff x="4981783" y="1122924"/>
                    <a:chExt cx="139200" cy="139200"/>
                  </a:xfrm>
                </p:grpSpPr>
                <p:sp>
                  <p:nvSpPr>
                    <p:cNvPr id="17" name="Google Shape;1549;p34">
                      <a:extLst>
                        <a:ext uri="{FF2B5EF4-FFF2-40B4-BE49-F238E27FC236}">
                          <a16:creationId xmlns:a16="http://schemas.microsoft.com/office/drawing/2014/main" id="{A989B39A-6610-8B3D-47D7-B00B43E5A5F4}"/>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0;p34">
                      <a:extLst>
                        <a:ext uri="{FF2B5EF4-FFF2-40B4-BE49-F238E27FC236}">
                          <a16:creationId xmlns:a16="http://schemas.microsoft.com/office/drawing/2014/main" id="{F562815B-64F7-DB3E-27B4-B7C9CF8C891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1551;p34">
                <a:extLst>
                  <a:ext uri="{FF2B5EF4-FFF2-40B4-BE49-F238E27FC236}">
                    <a16:creationId xmlns:a16="http://schemas.microsoft.com/office/drawing/2014/main" id="{EF9BDE61-3A80-0C4E-CD54-0D4DC6368583}"/>
                  </a:ext>
                </a:extLst>
              </p:cNvPr>
              <p:cNvGrpSpPr/>
              <p:nvPr/>
            </p:nvGrpSpPr>
            <p:grpSpPr>
              <a:xfrm>
                <a:off x="731797" y="1573925"/>
                <a:ext cx="3437024" cy="2944435"/>
                <a:chOff x="494802" y="1057250"/>
                <a:chExt cx="3437024" cy="2944435"/>
              </a:xfrm>
            </p:grpSpPr>
            <p:sp>
              <p:nvSpPr>
                <p:cNvPr id="9" name="Google Shape;1552;p34">
                  <a:extLst>
                    <a:ext uri="{FF2B5EF4-FFF2-40B4-BE49-F238E27FC236}">
                      <a16:creationId xmlns:a16="http://schemas.microsoft.com/office/drawing/2014/main" id="{630B5735-0275-D2BA-387A-397FBBFB93F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3;p34">
                  <a:extLst>
                    <a:ext uri="{FF2B5EF4-FFF2-40B4-BE49-F238E27FC236}">
                      <a16:creationId xmlns:a16="http://schemas.microsoft.com/office/drawing/2014/main" id="{8307D99E-39E0-7F5D-79F6-F576BDCBFB86}"/>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 name="Group 59">
              <a:extLst>
                <a:ext uri="{FF2B5EF4-FFF2-40B4-BE49-F238E27FC236}">
                  <a16:creationId xmlns:a16="http://schemas.microsoft.com/office/drawing/2014/main" id="{40F2E94A-3A47-BC39-BB6B-E1CB19FE2EC5}"/>
                </a:ext>
              </a:extLst>
            </p:cNvPr>
            <p:cNvGrpSpPr/>
            <p:nvPr/>
          </p:nvGrpSpPr>
          <p:grpSpPr>
            <a:xfrm>
              <a:off x="641747" y="2078154"/>
              <a:ext cx="560767" cy="139276"/>
              <a:chOff x="6650255" y="1199939"/>
              <a:chExt cx="560767" cy="139276"/>
            </a:xfrm>
          </p:grpSpPr>
          <p:grpSp>
            <p:nvGrpSpPr>
              <p:cNvPr id="61" name="Group 60">
                <a:extLst>
                  <a:ext uri="{FF2B5EF4-FFF2-40B4-BE49-F238E27FC236}">
                    <a16:creationId xmlns:a16="http://schemas.microsoft.com/office/drawing/2014/main" id="{B0F6DC95-17AD-35AD-29C8-987D351089D2}"/>
                  </a:ext>
                </a:extLst>
              </p:cNvPr>
              <p:cNvGrpSpPr/>
              <p:nvPr/>
            </p:nvGrpSpPr>
            <p:grpSpPr>
              <a:xfrm>
                <a:off x="6650255" y="1199939"/>
                <a:ext cx="560767" cy="139276"/>
                <a:chOff x="7223710" y="913398"/>
                <a:chExt cx="560767" cy="139276"/>
              </a:xfrm>
            </p:grpSpPr>
            <p:sp>
              <p:nvSpPr>
                <p:cNvPr id="63" name="Google Shape;1608;p34">
                  <a:extLst>
                    <a:ext uri="{FF2B5EF4-FFF2-40B4-BE49-F238E27FC236}">
                      <a16:creationId xmlns:a16="http://schemas.microsoft.com/office/drawing/2014/main" id="{5CEC012E-F2D4-BB34-9197-9BB00F90F29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10;p34">
                  <a:extLst>
                    <a:ext uri="{FF2B5EF4-FFF2-40B4-BE49-F238E27FC236}">
                      <a16:creationId xmlns:a16="http://schemas.microsoft.com/office/drawing/2014/main" id="{2923FA90-F45B-B5AF-8F14-D8A5B6EE8C6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12;p34">
                  <a:extLst>
                    <a:ext uri="{FF2B5EF4-FFF2-40B4-BE49-F238E27FC236}">
                      <a16:creationId xmlns:a16="http://schemas.microsoft.com/office/drawing/2014/main" id="{4EFAD4C1-2F8F-47FC-5704-7880DFACA75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13;p34">
                  <a:extLst>
                    <a:ext uri="{FF2B5EF4-FFF2-40B4-BE49-F238E27FC236}">
                      <a16:creationId xmlns:a16="http://schemas.microsoft.com/office/drawing/2014/main" id="{156C1A91-8A06-1CB1-1EDA-2A05CB8E33B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15;p34">
                  <a:extLst>
                    <a:ext uri="{FF2B5EF4-FFF2-40B4-BE49-F238E27FC236}">
                      <a16:creationId xmlns:a16="http://schemas.microsoft.com/office/drawing/2014/main" id="{068BD682-2904-1AC1-224A-4064FA373689}"/>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16;p34">
                  <a:extLst>
                    <a:ext uri="{FF2B5EF4-FFF2-40B4-BE49-F238E27FC236}">
                      <a16:creationId xmlns:a16="http://schemas.microsoft.com/office/drawing/2014/main" id="{5B60ADEC-CBFB-FFDA-0BFB-3E8404008A3F}"/>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609;p34">
                <a:extLst>
                  <a:ext uri="{FF2B5EF4-FFF2-40B4-BE49-F238E27FC236}">
                    <a16:creationId xmlns:a16="http://schemas.microsoft.com/office/drawing/2014/main" id="{14496338-923E-A2D9-A4B5-5C210606EB1C}"/>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roup 1669">
            <a:extLst>
              <a:ext uri="{FF2B5EF4-FFF2-40B4-BE49-F238E27FC236}">
                <a16:creationId xmlns:a16="http://schemas.microsoft.com/office/drawing/2014/main" id="{7F81FF5A-0021-D186-73E9-CCF91F4F10B4}"/>
              </a:ext>
            </a:extLst>
          </p:cNvPr>
          <p:cNvGrpSpPr/>
          <p:nvPr/>
        </p:nvGrpSpPr>
        <p:grpSpPr>
          <a:xfrm>
            <a:off x="3335507" y="1407074"/>
            <a:ext cx="2513797" cy="3040077"/>
            <a:chOff x="591353" y="2026922"/>
            <a:chExt cx="2152050" cy="2602596"/>
          </a:xfrm>
        </p:grpSpPr>
        <p:grpSp>
          <p:nvGrpSpPr>
            <p:cNvPr id="1671" name="Google Shape;1536;p34">
              <a:extLst>
                <a:ext uri="{FF2B5EF4-FFF2-40B4-BE49-F238E27FC236}">
                  <a16:creationId xmlns:a16="http://schemas.microsoft.com/office/drawing/2014/main" id="{B7D06DCE-BFD3-8327-CDEF-5AFFAE778D39}"/>
                </a:ext>
              </a:extLst>
            </p:cNvPr>
            <p:cNvGrpSpPr/>
            <p:nvPr/>
          </p:nvGrpSpPr>
          <p:grpSpPr>
            <a:xfrm>
              <a:off x="591353" y="2026922"/>
              <a:ext cx="2152050" cy="2602596"/>
              <a:chOff x="731797" y="1573925"/>
              <a:chExt cx="3503799" cy="3020635"/>
            </a:xfrm>
          </p:grpSpPr>
          <p:grpSp>
            <p:nvGrpSpPr>
              <p:cNvPr id="1681" name="Google Shape;1537;p34">
                <a:extLst>
                  <a:ext uri="{FF2B5EF4-FFF2-40B4-BE49-F238E27FC236}">
                    <a16:creationId xmlns:a16="http://schemas.microsoft.com/office/drawing/2014/main" id="{8DFFFC16-2AD6-B6A1-38DB-DC76D4B12B37}"/>
                  </a:ext>
                </a:extLst>
              </p:cNvPr>
              <p:cNvGrpSpPr/>
              <p:nvPr/>
            </p:nvGrpSpPr>
            <p:grpSpPr>
              <a:xfrm>
                <a:off x="798572" y="1650125"/>
                <a:ext cx="3437024" cy="2944435"/>
                <a:chOff x="494802" y="1057250"/>
                <a:chExt cx="3437024" cy="2944435"/>
              </a:xfrm>
            </p:grpSpPr>
            <p:sp>
              <p:nvSpPr>
                <p:cNvPr id="1685" name="Google Shape;1538;p34">
                  <a:extLst>
                    <a:ext uri="{FF2B5EF4-FFF2-40B4-BE49-F238E27FC236}">
                      <a16:creationId xmlns:a16="http://schemas.microsoft.com/office/drawing/2014/main" id="{528B89E2-02BE-F6EE-DDF8-419D8BA4DAF9}"/>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539;p34">
                  <a:extLst>
                    <a:ext uri="{FF2B5EF4-FFF2-40B4-BE49-F238E27FC236}">
                      <a16:creationId xmlns:a16="http://schemas.microsoft.com/office/drawing/2014/main" id="{4F60D8BD-2AEC-D067-5A36-D31AAC49B9DF}"/>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540;p34">
                  <a:extLst>
                    <a:ext uri="{FF2B5EF4-FFF2-40B4-BE49-F238E27FC236}">
                      <a16:creationId xmlns:a16="http://schemas.microsoft.com/office/drawing/2014/main" id="{BD5EBF00-C410-2D5D-34C2-3CB0A168CA4F}"/>
                    </a:ext>
                  </a:extLst>
                </p:cNvPr>
                <p:cNvGrpSpPr/>
                <p:nvPr/>
              </p:nvGrpSpPr>
              <p:grpSpPr>
                <a:xfrm flipH="1">
                  <a:off x="559172" y="1122848"/>
                  <a:ext cx="560767" cy="139276"/>
                  <a:chOff x="4771000" y="1122848"/>
                  <a:chExt cx="560767" cy="139276"/>
                </a:xfrm>
              </p:grpSpPr>
              <p:grpSp>
                <p:nvGrpSpPr>
                  <p:cNvPr id="1688" name="Google Shape;1541;p34">
                    <a:extLst>
                      <a:ext uri="{FF2B5EF4-FFF2-40B4-BE49-F238E27FC236}">
                        <a16:creationId xmlns:a16="http://schemas.microsoft.com/office/drawing/2014/main" id="{F516BC73-6B87-F04B-225F-226ED324F00B}"/>
                      </a:ext>
                    </a:extLst>
                  </p:cNvPr>
                  <p:cNvGrpSpPr/>
                  <p:nvPr/>
                </p:nvGrpSpPr>
                <p:grpSpPr>
                  <a:xfrm>
                    <a:off x="5192567" y="1122848"/>
                    <a:ext cx="139200" cy="139200"/>
                    <a:chOff x="5192567" y="1122848"/>
                    <a:chExt cx="139200" cy="139200"/>
                  </a:xfrm>
                </p:grpSpPr>
                <p:sp>
                  <p:nvSpPr>
                    <p:cNvPr id="1695" name="Google Shape;1542;p34">
                      <a:extLst>
                        <a:ext uri="{FF2B5EF4-FFF2-40B4-BE49-F238E27FC236}">
                          <a16:creationId xmlns:a16="http://schemas.microsoft.com/office/drawing/2014/main" id="{87B973D8-A15D-95DF-396C-9C1BCFCB59C6}"/>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543;p34">
                      <a:extLst>
                        <a:ext uri="{FF2B5EF4-FFF2-40B4-BE49-F238E27FC236}">
                          <a16:creationId xmlns:a16="http://schemas.microsoft.com/office/drawing/2014/main" id="{0F001FC2-0831-5AA4-605C-DFA8009F8127}"/>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544;p34">
                      <a:extLst>
                        <a:ext uri="{FF2B5EF4-FFF2-40B4-BE49-F238E27FC236}">
                          <a16:creationId xmlns:a16="http://schemas.microsoft.com/office/drawing/2014/main" id="{203D6938-533A-B1DC-7D90-6AD73C96DF6A}"/>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545;p34">
                    <a:extLst>
                      <a:ext uri="{FF2B5EF4-FFF2-40B4-BE49-F238E27FC236}">
                        <a16:creationId xmlns:a16="http://schemas.microsoft.com/office/drawing/2014/main" id="{1DFE00D1-3704-1A62-DD07-757F346601DD}"/>
                      </a:ext>
                    </a:extLst>
                  </p:cNvPr>
                  <p:cNvGrpSpPr/>
                  <p:nvPr/>
                </p:nvGrpSpPr>
                <p:grpSpPr>
                  <a:xfrm>
                    <a:off x="4771000" y="1122849"/>
                    <a:ext cx="139200" cy="139200"/>
                    <a:chOff x="5192500" y="1122925"/>
                    <a:chExt cx="139200" cy="139200"/>
                  </a:xfrm>
                </p:grpSpPr>
                <p:sp>
                  <p:nvSpPr>
                    <p:cNvPr id="1693" name="Google Shape;1546;p34">
                      <a:extLst>
                        <a:ext uri="{FF2B5EF4-FFF2-40B4-BE49-F238E27FC236}">
                          <a16:creationId xmlns:a16="http://schemas.microsoft.com/office/drawing/2014/main" id="{568E56A3-8AB7-E642-D544-68F65D64E1B8}"/>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547;p34">
                      <a:extLst>
                        <a:ext uri="{FF2B5EF4-FFF2-40B4-BE49-F238E27FC236}">
                          <a16:creationId xmlns:a16="http://schemas.microsoft.com/office/drawing/2014/main" id="{5A2F7E70-BE09-B448-965E-98D15AE4C7F4}"/>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548;p34">
                    <a:extLst>
                      <a:ext uri="{FF2B5EF4-FFF2-40B4-BE49-F238E27FC236}">
                        <a16:creationId xmlns:a16="http://schemas.microsoft.com/office/drawing/2014/main" id="{AC8762AC-D839-D00A-5515-A40F3890C4A8}"/>
                      </a:ext>
                    </a:extLst>
                  </p:cNvPr>
                  <p:cNvGrpSpPr/>
                  <p:nvPr/>
                </p:nvGrpSpPr>
                <p:grpSpPr>
                  <a:xfrm>
                    <a:off x="4981783" y="1122924"/>
                    <a:ext cx="139200" cy="139200"/>
                    <a:chOff x="4981783" y="1122924"/>
                    <a:chExt cx="139200" cy="139200"/>
                  </a:xfrm>
                </p:grpSpPr>
                <p:sp>
                  <p:nvSpPr>
                    <p:cNvPr id="1691" name="Google Shape;1549;p34">
                      <a:extLst>
                        <a:ext uri="{FF2B5EF4-FFF2-40B4-BE49-F238E27FC236}">
                          <a16:creationId xmlns:a16="http://schemas.microsoft.com/office/drawing/2014/main" id="{5AE93131-CFB7-EEAF-E67D-50C79AD7F3B8}"/>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550;p34">
                      <a:extLst>
                        <a:ext uri="{FF2B5EF4-FFF2-40B4-BE49-F238E27FC236}">
                          <a16:creationId xmlns:a16="http://schemas.microsoft.com/office/drawing/2014/main" id="{9F58ED48-CC1E-0A04-5446-12F7DED518B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82" name="Google Shape;1551;p34">
                <a:extLst>
                  <a:ext uri="{FF2B5EF4-FFF2-40B4-BE49-F238E27FC236}">
                    <a16:creationId xmlns:a16="http://schemas.microsoft.com/office/drawing/2014/main" id="{4C088A3E-2D24-1EE6-E1AF-CA761CE78F00}"/>
                  </a:ext>
                </a:extLst>
              </p:cNvPr>
              <p:cNvGrpSpPr/>
              <p:nvPr/>
            </p:nvGrpSpPr>
            <p:grpSpPr>
              <a:xfrm>
                <a:off x="731797" y="1573925"/>
                <a:ext cx="3437024" cy="2944435"/>
                <a:chOff x="494802" y="1057250"/>
                <a:chExt cx="3437024" cy="2944435"/>
              </a:xfrm>
            </p:grpSpPr>
            <p:sp>
              <p:nvSpPr>
                <p:cNvPr id="1683" name="Google Shape;1552;p34">
                  <a:extLst>
                    <a:ext uri="{FF2B5EF4-FFF2-40B4-BE49-F238E27FC236}">
                      <a16:creationId xmlns:a16="http://schemas.microsoft.com/office/drawing/2014/main" id="{BB067025-269A-2508-58D7-3825BD1007A5}"/>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553;p34">
                  <a:extLst>
                    <a:ext uri="{FF2B5EF4-FFF2-40B4-BE49-F238E27FC236}">
                      <a16:creationId xmlns:a16="http://schemas.microsoft.com/office/drawing/2014/main" id="{9FE58565-98FA-14B8-07BA-6867C4C8F97D}"/>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72" name="Group 1671">
              <a:extLst>
                <a:ext uri="{FF2B5EF4-FFF2-40B4-BE49-F238E27FC236}">
                  <a16:creationId xmlns:a16="http://schemas.microsoft.com/office/drawing/2014/main" id="{9EE68964-5D20-3311-5DEF-034DA840F241}"/>
                </a:ext>
              </a:extLst>
            </p:cNvPr>
            <p:cNvGrpSpPr/>
            <p:nvPr/>
          </p:nvGrpSpPr>
          <p:grpSpPr>
            <a:xfrm>
              <a:off x="641747" y="2078154"/>
              <a:ext cx="560767" cy="139276"/>
              <a:chOff x="6650255" y="1199939"/>
              <a:chExt cx="560767" cy="139276"/>
            </a:xfrm>
          </p:grpSpPr>
          <p:grpSp>
            <p:nvGrpSpPr>
              <p:cNvPr id="1673" name="Group 1672">
                <a:extLst>
                  <a:ext uri="{FF2B5EF4-FFF2-40B4-BE49-F238E27FC236}">
                    <a16:creationId xmlns:a16="http://schemas.microsoft.com/office/drawing/2014/main" id="{33F7579B-C340-1DA3-8568-7687346AF015}"/>
                  </a:ext>
                </a:extLst>
              </p:cNvPr>
              <p:cNvGrpSpPr/>
              <p:nvPr/>
            </p:nvGrpSpPr>
            <p:grpSpPr>
              <a:xfrm>
                <a:off x="6650255" y="1199939"/>
                <a:ext cx="560767" cy="139276"/>
                <a:chOff x="7223710" y="913398"/>
                <a:chExt cx="560767" cy="139276"/>
              </a:xfrm>
            </p:grpSpPr>
            <p:sp>
              <p:nvSpPr>
                <p:cNvPr id="1675" name="Google Shape;1608;p34">
                  <a:extLst>
                    <a:ext uri="{FF2B5EF4-FFF2-40B4-BE49-F238E27FC236}">
                      <a16:creationId xmlns:a16="http://schemas.microsoft.com/office/drawing/2014/main" id="{83C4A2B1-C3CD-A81C-4697-86C5B9C79BE1}"/>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10;p34">
                  <a:extLst>
                    <a:ext uri="{FF2B5EF4-FFF2-40B4-BE49-F238E27FC236}">
                      <a16:creationId xmlns:a16="http://schemas.microsoft.com/office/drawing/2014/main" id="{BB209EDE-82B5-76AA-9D12-DA5BD7F78713}"/>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12;p34">
                  <a:extLst>
                    <a:ext uri="{FF2B5EF4-FFF2-40B4-BE49-F238E27FC236}">
                      <a16:creationId xmlns:a16="http://schemas.microsoft.com/office/drawing/2014/main" id="{6B6F5951-15D4-88D2-1CA9-75BFB663DAD4}"/>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13;p34">
                  <a:extLst>
                    <a:ext uri="{FF2B5EF4-FFF2-40B4-BE49-F238E27FC236}">
                      <a16:creationId xmlns:a16="http://schemas.microsoft.com/office/drawing/2014/main" id="{68353C46-9BEC-17B1-19E5-919B631534BB}"/>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15;p34">
                  <a:extLst>
                    <a:ext uri="{FF2B5EF4-FFF2-40B4-BE49-F238E27FC236}">
                      <a16:creationId xmlns:a16="http://schemas.microsoft.com/office/drawing/2014/main" id="{B1DB95F9-BD20-6BE2-1602-F1D4F9289148}"/>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16;p34">
                  <a:extLst>
                    <a:ext uri="{FF2B5EF4-FFF2-40B4-BE49-F238E27FC236}">
                      <a16:creationId xmlns:a16="http://schemas.microsoft.com/office/drawing/2014/main" id="{0FB02B01-A47B-0A4C-B616-22C8DFAE32B7}"/>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09;p34">
                <a:extLst>
                  <a:ext uri="{FF2B5EF4-FFF2-40B4-BE49-F238E27FC236}">
                    <a16:creationId xmlns:a16="http://schemas.microsoft.com/office/drawing/2014/main" id="{3656C7D8-43AA-277C-EFE2-06C0EE720D55}"/>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roup 1697">
            <a:extLst>
              <a:ext uri="{FF2B5EF4-FFF2-40B4-BE49-F238E27FC236}">
                <a16:creationId xmlns:a16="http://schemas.microsoft.com/office/drawing/2014/main" id="{2579DFBE-A964-DA52-6F77-7EDFCEB3DF3D}"/>
              </a:ext>
            </a:extLst>
          </p:cNvPr>
          <p:cNvGrpSpPr/>
          <p:nvPr/>
        </p:nvGrpSpPr>
        <p:grpSpPr>
          <a:xfrm>
            <a:off x="6184437" y="1407074"/>
            <a:ext cx="2513797" cy="3040077"/>
            <a:chOff x="591353" y="2026922"/>
            <a:chExt cx="2152050" cy="2602596"/>
          </a:xfrm>
        </p:grpSpPr>
        <p:grpSp>
          <p:nvGrpSpPr>
            <p:cNvPr id="1699" name="Google Shape;1536;p34">
              <a:extLst>
                <a:ext uri="{FF2B5EF4-FFF2-40B4-BE49-F238E27FC236}">
                  <a16:creationId xmlns:a16="http://schemas.microsoft.com/office/drawing/2014/main" id="{B5494EA9-320F-7626-8228-2C9326062F1A}"/>
                </a:ext>
              </a:extLst>
            </p:cNvPr>
            <p:cNvGrpSpPr/>
            <p:nvPr/>
          </p:nvGrpSpPr>
          <p:grpSpPr>
            <a:xfrm>
              <a:off x="591353" y="2026922"/>
              <a:ext cx="2152050" cy="2602596"/>
              <a:chOff x="731797" y="1573925"/>
              <a:chExt cx="3503799" cy="3020635"/>
            </a:xfrm>
          </p:grpSpPr>
          <p:grpSp>
            <p:nvGrpSpPr>
              <p:cNvPr id="1709" name="Google Shape;1537;p34">
                <a:extLst>
                  <a:ext uri="{FF2B5EF4-FFF2-40B4-BE49-F238E27FC236}">
                    <a16:creationId xmlns:a16="http://schemas.microsoft.com/office/drawing/2014/main" id="{C8CA8363-3DB4-BE3E-EF1E-6FEAD9F3459E}"/>
                  </a:ext>
                </a:extLst>
              </p:cNvPr>
              <p:cNvGrpSpPr/>
              <p:nvPr/>
            </p:nvGrpSpPr>
            <p:grpSpPr>
              <a:xfrm>
                <a:off x="798572" y="1650125"/>
                <a:ext cx="3437024" cy="2944435"/>
                <a:chOff x="494802" y="1057250"/>
                <a:chExt cx="3437024" cy="2944435"/>
              </a:xfrm>
            </p:grpSpPr>
            <p:sp>
              <p:nvSpPr>
                <p:cNvPr id="1713" name="Google Shape;1538;p34">
                  <a:extLst>
                    <a:ext uri="{FF2B5EF4-FFF2-40B4-BE49-F238E27FC236}">
                      <a16:creationId xmlns:a16="http://schemas.microsoft.com/office/drawing/2014/main" id="{26544BBA-D4BA-760B-5FFF-2697D7C8EBB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539;p34">
                  <a:extLst>
                    <a:ext uri="{FF2B5EF4-FFF2-40B4-BE49-F238E27FC236}">
                      <a16:creationId xmlns:a16="http://schemas.microsoft.com/office/drawing/2014/main" id="{3D9D1889-A653-5FED-2828-A662101FB839}"/>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540;p34">
                  <a:extLst>
                    <a:ext uri="{FF2B5EF4-FFF2-40B4-BE49-F238E27FC236}">
                      <a16:creationId xmlns:a16="http://schemas.microsoft.com/office/drawing/2014/main" id="{B98E7A27-B7D3-72F6-F94F-6B46CB16EB12}"/>
                    </a:ext>
                  </a:extLst>
                </p:cNvPr>
                <p:cNvGrpSpPr/>
                <p:nvPr/>
              </p:nvGrpSpPr>
              <p:grpSpPr>
                <a:xfrm flipH="1">
                  <a:off x="559172" y="1122848"/>
                  <a:ext cx="560767" cy="139276"/>
                  <a:chOff x="4771000" y="1122848"/>
                  <a:chExt cx="560767" cy="139276"/>
                </a:xfrm>
              </p:grpSpPr>
              <p:grpSp>
                <p:nvGrpSpPr>
                  <p:cNvPr id="1716" name="Google Shape;1541;p34">
                    <a:extLst>
                      <a:ext uri="{FF2B5EF4-FFF2-40B4-BE49-F238E27FC236}">
                        <a16:creationId xmlns:a16="http://schemas.microsoft.com/office/drawing/2014/main" id="{0C067648-43B7-2ABE-F59A-65F0A1581FD0}"/>
                      </a:ext>
                    </a:extLst>
                  </p:cNvPr>
                  <p:cNvGrpSpPr/>
                  <p:nvPr/>
                </p:nvGrpSpPr>
                <p:grpSpPr>
                  <a:xfrm>
                    <a:off x="5192567" y="1122848"/>
                    <a:ext cx="139200" cy="139200"/>
                    <a:chOff x="5192567" y="1122848"/>
                    <a:chExt cx="139200" cy="139200"/>
                  </a:xfrm>
                </p:grpSpPr>
                <p:sp>
                  <p:nvSpPr>
                    <p:cNvPr id="1733" name="Google Shape;1542;p34">
                      <a:extLst>
                        <a:ext uri="{FF2B5EF4-FFF2-40B4-BE49-F238E27FC236}">
                          <a16:creationId xmlns:a16="http://schemas.microsoft.com/office/drawing/2014/main" id="{0E3BA95A-35AC-A83D-9F21-D6082A44C683}"/>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543;p34">
                      <a:extLst>
                        <a:ext uri="{FF2B5EF4-FFF2-40B4-BE49-F238E27FC236}">
                          <a16:creationId xmlns:a16="http://schemas.microsoft.com/office/drawing/2014/main" id="{A961D1C4-FF4F-194A-A695-C3A774EE9D42}"/>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544;p34">
                      <a:extLst>
                        <a:ext uri="{FF2B5EF4-FFF2-40B4-BE49-F238E27FC236}">
                          <a16:creationId xmlns:a16="http://schemas.microsoft.com/office/drawing/2014/main" id="{55A42A62-F8C1-F4E8-88B4-72EF754E9AB0}"/>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545;p34">
                    <a:extLst>
                      <a:ext uri="{FF2B5EF4-FFF2-40B4-BE49-F238E27FC236}">
                        <a16:creationId xmlns:a16="http://schemas.microsoft.com/office/drawing/2014/main" id="{842B8EA2-3444-9E1D-9795-A411E1EC1F8F}"/>
                      </a:ext>
                    </a:extLst>
                  </p:cNvPr>
                  <p:cNvGrpSpPr/>
                  <p:nvPr/>
                </p:nvGrpSpPr>
                <p:grpSpPr>
                  <a:xfrm>
                    <a:off x="4771000" y="1122849"/>
                    <a:ext cx="139200" cy="139200"/>
                    <a:chOff x="5192500" y="1122925"/>
                    <a:chExt cx="139200" cy="139200"/>
                  </a:xfrm>
                </p:grpSpPr>
                <p:sp>
                  <p:nvSpPr>
                    <p:cNvPr id="1731" name="Google Shape;1546;p34">
                      <a:extLst>
                        <a:ext uri="{FF2B5EF4-FFF2-40B4-BE49-F238E27FC236}">
                          <a16:creationId xmlns:a16="http://schemas.microsoft.com/office/drawing/2014/main" id="{B72D851D-77AD-567D-BFC0-02CA48F9DAF3}"/>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547;p34">
                      <a:extLst>
                        <a:ext uri="{FF2B5EF4-FFF2-40B4-BE49-F238E27FC236}">
                          <a16:creationId xmlns:a16="http://schemas.microsoft.com/office/drawing/2014/main" id="{C08C1C9F-C5DE-66C9-9AFE-4C717229F435}"/>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548;p34">
                    <a:extLst>
                      <a:ext uri="{FF2B5EF4-FFF2-40B4-BE49-F238E27FC236}">
                        <a16:creationId xmlns:a16="http://schemas.microsoft.com/office/drawing/2014/main" id="{8800C918-C453-6E1A-3062-DAF14AADA65C}"/>
                      </a:ext>
                    </a:extLst>
                  </p:cNvPr>
                  <p:cNvGrpSpPr/>
                  <p:nvPr/>
                </p:nvGrpSpPr>
                <p:grpSpPr>
                  <a:xfrm>
                    <a:off x="4981783" y="1122924"/>
                    <a:ext cx="139200" cy="139200"/>
                    <a:chOff x="4981783" y="1122924"/>
                    <a:chExt cx="139200" cy="139200"/>
                  </a:xfrm>
                </p:grpSpPr>
                <p:sp>
                  <p:nvSpPr>
                    <p:cNvPr id="1729" name="Google Shape;1549;p34">
                      <a:extLst>
                        <a:ext uri="{FF2B5EF4-FFF2-40B4-BE49-F238E27FC236}">
                          <a16:creationId xmlns:a16="http://schemas.microsoft.com/office/drawing/2014/main" id="{91AB363B-2C59-5C1B-4C6A-010FD181B0C5}"/>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550;p34">
                      <a:extLst>
                        <a:ext uri="{FF2B5EF4-FFF2-40B4-BE49-F238E27FC236}">
                          <a16:creationId xmlns:a16="http://schemas.microsoft.com/office/drawing/2014/main" id="{FAA50F9E-6CB2-6E2F-DAAC-02460354CB29}"/>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10" name="Google Shape;1551;p34">
                <a:extLst>
                  <a:ext uri="{FF2B5EF4-FFF2-40B4-BE49-F238E27FC236}">
                    <a16:creationId xmlns:a16="http://schemas.microsoft.com/office/drawing/2014/main" id="{71F3E973-9EDD-61FE-F981-FCB970A7D0D3}"/>
                  </a:ext>
                </a:extLst>
              </p:cNvPr>
              <p:cNvGrpSpPr/>
              <p:nvPr/>
            </p:nvGrpSpPr>
            <p:grpSpPr>
              <a:xfrm>
                <a:off x="731797" y="1573925"/>
                <a:ext cx="3437024" cy="2944435"/>
                <a:chOff x="494802" y="1057250"/>
                <a:chExt cx="3437024" cy="2944435"/>
              </a:xfrm>
            </p:grpSpPr>
            <p:sp>
              <p:nvSpPr>
                <p:cNvPr id="1711" name="Google Shape;1552;p34">
                  <a:extLst>
                    <a:ext uri="{FF2B5EF4-FFF2-40B4-BE49-F238E27FC236}">
                      <a16:creationId xmlns:a16="http://schemas.microsoft.com/office/drawing/2014/main" id="{1EBD5AEF-AB66-542B-9605-367C709E7C1E}"/>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553;p34">
                  <a:extLst>
                    <a:ext uri="{FF2B5EF4-FFF2-40B4-BE49-F238E27FC236}">
                      <a16:creationId xmlns:a16="http://schemas.microsoft.com/office/drawing/2014/main" id="{79F92E6D-AFC4-FB2C-7F9B-4B65584ADDC4}"/>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0" name="Group 1699">
              <a:extLst>
                <a:ext uri="{FF2B5EF4-FFF2-40B4-BE49-F238E27FC236}">
                  <a16:creationId xmlns:a16="http://schemas.microsoft.com/office/drawing/2014/main" id="{3D4A6BA5-A439-D91A-7FBF-4B40DD75ACD6}"/>
                </a:ext>
              </a:extLst>
            </p:cNvPr>
            <p:cNvGrpSpPr/>
            <p:nvPr/>
          </p:nvGrpSpPr>
          <p:grpSpPr>
            <a:xfrm>
              <a:off x="641747" y="2078154"/>
              <a:ext cx="560767" cy="139276"/>
              <a:chOff x="6650255" y="1199939"/>
              <a:chExt cx="560767" cy="139276"/>
            </a:xfrm>
          </p:grpSpPr>
          <p:grpSp>
            <p:nvGrpSpPr>
              <p:cNvPr id="1701" name="Group 1700">
                <a:extLst>
                  <a:ext uri="{FF2B5EF4-FFF2-40B4-BE49-F238E27FC236}">
                    <a16:creationId xmlns:a16="http://schemas.microsoft.com/office/drawing/2014/main" id="{D28A2208-AB93-AF45-9E2F-6E563B41FC72}"/>
                  </a:ext>
                </a:extLst>
              </p:cNvPr>
              <p:cNvGrpSpPr/>
              <p:nvPr/>
            </p:nvGrpSpPr>
            <p:grpSpPr>
              <a:xfrm>
                <a:off x="6650255" y="1199939"/>
                <a:ext cx="560767" cy="139276"/>
                <a:chOff x="7223710" y="913398"/>
                <a:chExt cx="560767" cy="139276"/>
              </a:xfrm>
            </p:grpSpPr>
            <p:sp>
              <p:nvSpPr>
                <p:cNvPr id="1703" name="Google Shape;1608;p34">
                  <a:extLst>
                    <a:ext uri="{FF2B5EF4-FFF2-40B4-BE49-F238E27FC236}">
                      <a16:creationId xmlns:a16="http://schemas.microsoft.com/office/drawing/2014/main" id="{5C878C51-A031-A1CD-46A2-BA4D7E0C1E74}"/>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10;p34">
                  <a:extLst>
                    <a:ext uri="{FF2B5EF4-FFF2-40B4-BE49-F238E27FC236}">
                      <a16:creationId xmlns:a16="http://schemas.microsoft.com/office/drawing/2014/main" id="{BD98F855-A41C-7C38-3CC2-B022840EA1B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12;p34">
                  <a:extLst>
                    <a:ext uri="{FF2B5EF4-FFF2-40B4-BE49-F238E27FC236}">
                      <a16:creationId xmlns:a16="http://schemas.microsoft.com/office/drawing/2014/main" id="{1A659415-9F6E-5569-4F6C-C9B4675BA07B}"/>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613;p34">
                  <a:extLst>
                    <a:ext uri="{FF2B5EF4-FFF2-40B4-BE49-F238E27FC236}">
                      <a16:creationId xmlns:a16="http://schemas.microsoft.com/office/drawing/2014/main" id="{5522918F-AD16-C611-AEEE-526FC21B91D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615;p34">
                  <a:extLst>
                    <a:ext uri="{FF2B5EF4-FFF2-40B4-BE49-F238E27FC236}">
                      <a16:creationId xmlns:a16="http://schemas.microsoft.com/office/drawing/2014/main" id="{E8610B0A-2161-807E-8B56-F355855313F6}"/>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616;p34">
                  <a:extLst>
                    <a:ext uri="{FF2B5EF4-FFF2-40B4-BE49-F238E27FC236}">
                      <a16:creationId xmlns:a16="http://schemas.microsoft.com/office/drawing/2014/main" id="{2E89D125-0757-2B2B-DC4F-946F1B2D3FFB}"/>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609;p34">
                <a:extLst>
                  <a:ext uri="{FF2B5EF4-FFF2-40B4-BE49-F238E27FC236}">
                    <a16:creationId xmlns:a16="http://schemas.microsoft.com/office/drawing/2014/main" id="{34E37DDC-464A-75AA-7C24-18166DD1385A}"/>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8" name="Google Shape;1758;p38">
            <a:extLst>
              <a:ext uri="{FF2B5EF4-FFF2-40B4-BE49-F238E27FC236}">
                <a16:creationId xmlns:a16="http://schemas.microsoft.com/office/drawing/2014/main" id="{7F657B3B-0905-FB97-7091-81F8B6FAD5C4}"/>
              </a:ext>
            </a:extLst>
          </p:cNvPr>
          <p:cNvSpPr txBox="1">
            <a:spLocks/>
          </p:cNvSpPr>
          <p:nvPr/>
        </p:nvSpPr>
        <p:spPr>
          <a:xfrm flipH="1">
            <a:off x="515434" y="2101259"/>
            <a:ext cx="2385121" cy="1957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Viruses, worms, Trojans, and ransomware can infect systems, steal data, or disrupt operations.</a:t>
            </a:r>
          </a:p>
          <a:p>
            <a:pPr marL="285750" indent="-285750"/>
            <a:r>
              <a:rPr lang="en-GB" sz="1400" dirty="0"/>
              <a:t>Malware can result in data breaches, financial loss, system crashes, and reputational damage.</a:t>
            </a:r>
          </a:p>
        </p:txBody>
      </p:sp>
      <p:sp>
        <p:nvSpPr>
          <p:cNvPr id="1741" name="Google Shape;1758;p38">
            <a:extLst>
              <a:ext uri="{FF2B5EF4-FFF2-40B4-BE49-F238E27FC236}">
                <a16:creationId xmlns:a16="http://schemas.microsoft.com/office/drawing/2014/main" id="{41BF70B2-086B-E83F-85E0-5D401D60BCD3}"/>
              </a:ext>
            </a:extLst>
          </p:cNvPr>
          <p:cNvSpPr txBox="1">
            <a:spLocks/>
          </p:cNvSpPr>
          <p:nvPr/>
        </p:nvSpPr>
        <p:spPr>
          <a:xfrm flipH="1">
            <a:off x="3317724" y="1957074"/>
            <a:ext cx="2465719" cy="2454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Social engineering attacks trick users into revealing sensitive information or downloading malicious content.</a:t>
            </a:r>
          </a:p>
          <a:p>
            <a:pPr marL="285750" indent="-285750"/>
            <a:r>
              <a:rPr lang="en-GB" sz="1400" dirty="0"/>
              <a:t>It can lead to identity theft, financial fraud, unauthorized access to accounts, and compromised systems.</a:t>
            </a:r>
          </a:p>
        </p:txBody>
      </p:sp>
      <p:sp>
        <p:nvSpPr>
          <p:cNvPr id="1742" name="Google Shape;1758;p38">
            <a:extLst>
              <a:ext uri="{FF2B5EF4-FFF2-40B4-BE49-F238E27FC236}">
                <a16:creationId xmlns:a16="http://schemas.microsoft.com/office/drawing/2014/main" id="{AAAEB22B-3D66-22E0-6326-DD41F2930AE6}"/>
              </a:ext>
            </a:extLst>
          </p:cNvPr>
          <p:cNvSpPr txBox="1">
            <a:spLocks/>
          </p:cNvSpPr>
          <p:nvPr/>
        </p:nvSpPr>
        <p:spPr>
          <a:xfrm flipH="1">
            <a:off x="6189976" y="2054610"/>
            <a:ext cx="2452200" cy="2309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Overloading a system with traffic to make it inaccessible to legitimate users.</a:t>
            </a:r>
          </a:p>
          <a:p>
            <a:pPr marL="285750" indent="-285750"/>
            <a:r>
              <a:rPr lang="en-GB" sz="1400" dirty="0"/>
              <a:t>It can lead to service downtime, financial losses, customer dissatisfaction, and reputational damage.</a:t>
            </a:r>
          </a:p>
          <a:p>
            <a:pPr marL="285750" indent="-285750"/>
            <a:endParaRPr lang="en-GB" sz="1400" dirty="0"/>
          </a:p>
        </p:txBody>
      </p:sp>
      <p:sp>
        <p:nvSpPr>
          <p:cNvPr id="1744" name="Google Shape;1719;p37">
            <a:extLst>
              <a:ext uri="{FF2B5EF4-FFF2-40B4-BE49-F238E27FC236}">
                <a16:creationId xmlns:a16="http://schemas.microsoft.com/office/drawing/2014/main" id="{89D99BC8-7E26-B037-E3F4-5FE4019A1DCE}"/>
              </a:ext>
            </a:extLst>
          </p:cNvPr>
          <p:cNvSpPr txBox="1">
            <a:spLocks/>
          </p:cNvSpPr>
          <p:nvPr/>
        </p:nvSpPr>
        <p:spPr>
          <a:xfrm>
            <a:off x="505910" y="1685983"/>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MALWARE</a:t>
            </a:r>
          </a:p>
        </p:txBody>
      </p:sp>
      <p:sp>
        <p:nvSpPr>
          <p:cNvPr id="1745" name="Google Shape;1719;p37">
            <a:extLst>
              <a:ext uri="{FF2B5EF4-FFF2-40B4-BE49-F238E27FC236}">
                <a16:creationId xmlns:a16="http://schemas.microsoft.com/office/drawing/2014/main" id="{6322AF32-24C4-FA41-3919-416A28E3E7BF}"/>
              </a:ext>
            </a:extLst>
          </p:cNvPr>
          <p:cNvSpPr txBox="1">
            <a:spLocks/>
          </p:cNvSpPr>
          <p:nvPr/>
        </p:nvSpPr>
        <p:spPr>
          <a:xfrm>
            <a:off x="3353402" y="1676379"/>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PHISHING</a:t>
            </a:r>
          </a:p>
        </p:txBody>
      </p:sp>
      <p:sp>
        <p:nvSpPr>
          <p:cNvPr id="1748" name="Google Shape;1719;p37">
            <a:extLst>
              <a:ext uri="{FF2B5EF4-FFF2-40B4-BE49-F238E27FC236}">
                <a16:creationId xmlns:a16="http://schemas.microsoft.com/office/drawing/2014/main" id="{05241979-E9E3-468C-70AE-D5B43DBB55BB}"/>
              </a:ext>
            </a:extLst>
          </p:cNvPr>
          <p:cNvSpPr txBox="1">
            <a:spLocks/>
          </p:cNvSpPr>
          <p:nvPr/>
        </p:nvSpPr>
        <p:spPr>
          <a:xfrm>
            <a:off x="6194075" y="1696846"/>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D-O-S ATTACKS</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6BF0B6C7-A0B3-2DEA-1F3D-5C75FFB9EEA5}"/>
                  </a:ext>
                </a:extLst>
              </p:cNvPr>
              <p:cNvGraphicFramePr>
                <a:graphicFrameLocks noChangeAspect="1"/>
              </p:cNvGraphicFramePr>
              <p:nvPr>
                <p:extLst>
                  <p:ext uri="{D42A27DB-BD31-4B8C-83A1-F6EECF244321}">
                    <p14:modId xmlns:p14="http://schemas.microsoft.com/office/powerpoint/2010/main" val="1501503900"/>
                  </p:ext>
                </p:extLst>
              </p:nvPr>
            </p:nvGraphicFramePr>
            <p:xfrm>
              <a:off x="7429138" y="4532067"/>
              <a:ext cx="1405101" cy="418542"/>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5"/>
                        <a:stretch>
                          <a:fillRect/>
                        </a:stretch>
                      </p166:blipFill>
                      <p166:spPr xmlns:p166="http://schemas.microsoft.com/office/powerpoint/2016/6/main">
                        <a:xfrm>
                          <a:off x="0" y="0"/>
                          <a:ext cx="1405101" cy="418542"/>
                        </a:xfrm>
                        <a:prstGeom prst="rect">
                          <a:avLst/>
                        </a:prstGeom>
                        <a:ln w="3175">
                          <a:solidFill>
                            <a:prstClr val="ltGray"/>
                          </a:solidFill>
                        </a:ln>
                      </p166:spPr>
                    </pslz:zmPr>
                  </pslz:sldZmObj>
                </pslz:sldZm>
              </a:graphicData>
            </a:graphic>
          </p:graphicFrame>
        </mc:Choice>
        <mc:Fallback xmlns="">
          <p:pic>
            <p:nvPicPr>
              <p:cNvPr id="2" name="Slide Zoom 1">
                <a:hlinkClick r:id="rId6" action="ppaction://hlinksldjump"/>
                <a:extLst>
                  <a:ext uri="{FF2B5EF4-FFF2-40B4-BE49-F238E27FC236}">
                    <a16:creationId xmlns:a16="http://schemas.microsoft.com/office/drawing/2014/main" id="{6BF0B6C7-A0B3-2DEA-1F3D-5C75FFB9EEA5}"/>
                  </a:ext>
                </a:extLst>
              </p:cNvPr>
              <p:cNvPicPr>
                <a:picLocks noGrp="1" noRot="1" noChangeAspect="1" noMove="1" noResize="1" noEditPoints="1" noAdjustHandles="1" noChangeArrowheads="1" noChangeShapeType="1"/>
              </p:cNvPicPr>
              <p:nvPr/>
            </p:nvPicPr>
            <p:blipFill>
              <a:blip r:embed="rId7"/>
              <a:stretch>
                <a:fillRect/>
              </a:stretch>
            </p:blipFill>
            <p:spPr>
              <a:xfrm>
                <a:off x="7429138" y="4532067"/>
                <a:ext cx="1405101" cy="418542"/>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19739" y="2037298"/>
            <a:ext cx="6057486" cy="1313100"/>
          </a:xfrm>
          <a:prstGeom prst="rect">
            <a:avLst/>
          </a:prstGeom>
        </p:spPr>
        <p:txBody>
          <a:bodyPr spcFirstLastPara="1" wrap="square" lIns="91425" tIns="91425" rIns="91425" bIns="91425" anchor="ctr" anchorCtr="0">
            <a:noAutofit/>
          </a:bodyPr>
          <a:lstStyle/>
          <a:p>
            <a:pPr marL="0" indent="0"/>
            <a:r>
              <a:rPr lang="en-GB" sz="5000" dirty="0"/>
              <a:t>CAPTURE THE FLAG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66137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yber Bullying Thesis Defense by Slidesgo">
  <a:themeElements>
    <a:clrScheme name="Simple Light">
      <a:dk1>
        <a:srgbClr val="0B37BA"/>
      </a:dk1>
      <a:lt1>
        <a:srgbClr val="FFFFFF"/>
      </a:lt1>
      <a:dk2>
        <a:srgbClr val="CF0011"/>
      </a:dk2>
      <a:lt2>
        <a:srgbClr val="FF97B1"/>
      </a:lt2>
      <a:accent1>
        <a:srgbClr val="B3DFFF"/>
      </a:accent1>
      <a:accent2>
        <a:srgbClr val="FFD4FF"/>
      </a:accent2>
      <a:accent3>
        <a:srgbClr val="FFBFCF"/>
      </a:accent3>
      <a:accent4>
        <a:srgbClr val="FFFFFF"/>
      </a:accent4>
      <a:accent5>
        <a:srgbClr val="FFFFFF"/>
      </a:accent5>
      <a:accent6>
        <a:srgbClr val="FFFFFF"/>
      </a:accent6>
      <a:hlink>
        <a:srgbClr val="0B37B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2607</TotalTime>
  <Words>1782</Words>
  <Application>Microsoft Office PowerPoint</Application>
  <PresentationFormat>On-screen Show (16:9)</PresentationFormat>
  <Paragraphs>210</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-apple-system</vt:lpstr>
      <vt:lpstr>Source Sans Pro</vt:lpstr>
      <vt:lpstr>Palanquin Dark</vt:lpstr>
      <vt:lpstr>Hack</vt:lpstr>
      <vt:lpstr>Wingdings</vt:lpstr>
      <vt:lpstr>Fredoka One</vt:lpstr>
      <vt:lpstr>Space Grotesk</vt:lpstr>
      <vt:lpstr>Cyber Bullying Thesis Defense by Slidesgo</vt:lpstr>
      <vt:lpstr>CAPTURE THE FLAG</vt:lpstr>
      <vt:lpstr>BRIEF INTRODUCTION  ABOUT MYSELF</vt:lpstr>
      <vt:lpstr>TABLE OF CONTENTS</vt:lpstr>
      <vt:lpstr>CYBERSECURITY &amp; HACKING</vt:lpstr>
      <vt:lpstr>BASICS OF CYBERSECURITY</vt:lpstr>
      <vt:lpstr>CONCEPT OF HACKING</vt:lpstr>
      <vt:lpstr>CYBER THREATS &amp; THEIR IMPACT</vt:lpstr>
      <vt:lpstr>DIFFERENT TYPES OF CYBER THREATS</vt:lpstr>
      <vt:lpstr>CAPTURE THE FLAG</vt:lpstr>
      <vt:lpstr>INTRODUCTION</vt:lpstr>
      <vt:lpstr>CATEGORIES AND CHALLENGES</vt:lpstr>
      <vt:lpstr>TOOLS AND TECHNIQUES USED IN CTF</vt:lpstr>
      <vt:lpstr>SCRIPTING LANGUAGES</vt:lpstr>
      <vt:lpstr>NETWORK ANALYSIS TOOLS</vt:lpstr>
      <vt:lpstr>EXPLOITATION FRAMEWORKS</vt:lpstr>
      <vt:lpstr>DEBUGGING AND DISASSEMBLY TOOLS</vt:lpstr>
      <vt:lpstr>RULES AND REGULATIONS</vt:lpstr>
      <vt:lpstr>REVERSE ENGINEERING</vt:lpstr>
      <vt:lpstr>INTRODUCTION</vt:lpstr>
      <vt:lpstr>STAGES OF COMPILATION</vt:lpstr>
      <vt:lpstr>COMPILATION TIMELINE</vt:lpstr>
      <vt:lpstr>PowerPoint Presentation</vt:lpstr>
      <vt:lpstr>REVERSE ENGINEERING WITH GHIDRA</vt:lpstr>
      <vt:lpstr>PowerPoint Presentation</vt:lpstr>
      <vt:lpstr>PowerPoint Presentation</vt:lpstr>
      <vt:lpstr>PowerPoint Presentation</vt:lpstr>
      <vt:lpstr>PowerPoint Presentation</vt:lpstr>
      <vt:lpstr>PowerPoint Presentation</vt:lpstr>
      <vt:lpstr>RESULT</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dc:title>
  <cp:lastModifiedBy>Kajal De</cp:lastModifiedBy>
  <cp:revision>13</cp:revision>
  <dcterms:modified xsi:type="dcterms:W3CDTF">2023-05-25T00:56:10Z</dcterms:modified>
</cp:coreProperties>
</file>